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90" r:id="rId4"/>
    <p:sldId id="291" r:id="rId5"/>
    <p:sldId id="292" r:id="rId6"/>
    <p:sldId id="293" r:id="rId7"/>
    <p:sldId id="294" r:id="rId8"/>
    <p:sldId id="295" r:id="rId9"/>
    <p:sldId id="297" r:id="rId10"/>
    <p:sldId id="336" r:id="rId11"/>
    <p:sldId id="298" r:id="rId12"/>
    <p:sldId id="299" r:id="rId13"/>
    <p:sldId id="300" r:id="rId14"/>
    <p:sldId id="302" r:id="rId15"/>
    <p:sldId id="303" r:id="rId16"/>
    <p:sldId id="301" r:id="rId17"/>
    <p:sldId id="304" r:id="rId18"/>
    <p:sldId id="328" r:id="rId19"/>
    <p:sldId id="305" r:id="rId20"/>
    <p:sldId id="306" r:id="rId21"/>
    <p:sldId id="307" r:id="rId22"/>
    <p:sldId id="308" r:id="rId23"/>
    <p:sldId id="329" r:id="rId24"/>
    <p:sldId id="309" r:id="rId25"/>
    <p:sldId id="330" r:id="rId26"/>
    <p:sldId id="310" r:id="rId27"/>
    <p:sldId id="312" r:id="rId28"/>
    <p:sldId id="313" r:id="rId29"/>
    <p:sldId id="314" r:id="rId30"/>
    <p:sldId id="331" r:id="rId31"/>
    <p:sldId id="315" r:id="rId32"/>
    <p:sldId id="316" r:id="rId33"/>
    <p:sldId id="332" r:id="rId34"/>
    <p:sldId id="317" r:id="rId35"/>
    <p:sldId id="333" r:id="rId36"/>
    <p:sldId id="334" r:id="rId37"/>
    <p:sldId id="335" r:id="rId38"/>
    <p:sldId id="318" r:id="rId39"/>
    <p:sldId id="319" r:id="rId40"/>
    <p:sldId id="320" r:id="rId41"/>
    <p:sldId id="322" r:id="rId42"/>
    <p:sldId id="323" r:id="rId43"/>
    <p:sldId id="324" r:id="rId44"/>
    <p:sldId id="325" r:id="rId45"/>
    <p:sldId id="326" r:id="rId46"/>
    <p:sldId id="32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43F96-267A-4986-764D-40C3575CF68D}" v="63" dt="2024-10-02T15:58:02.443"/>
    <p1510:client id="{B60779B9-BE18-2F78-EE7F-DF325DDBCECA}" v="818" dt="2024-10-01T03:33:22.350"/>
    <p1510:client id="{D4C43417-A7D1-1035-692C-24425D205EDF}" v="2" dt="2024-10-01T02:42:22.243"/>
    <p1510:client id="{DF25400C-4F76-941A-910F-B5FB58A77C92}" v="6" dt="2024-10-02T14:31:01.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1.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11.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E43D8-011F-4B84-A077-861A718C270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3F3D9B35-AACA-40EA-8F66-F29A5E2600F5}">
      <dgm:prSet/>
      <dgm:spPr/>
      <dgm:t>
        <a:bodyPr/>
        <a:lstStyle/>
        <a:p>
          <a:r>
            <a:rPr lang="en-US"/>
            <a:t>Mostafa Helal Atia Mohamed</a:t>
          </a:r>
        </a:p>
      </dgm:t>
    </dgm:pt>
    <dgm:pt modelId="{90C2F3A5-CB15-4289-BC71-7DC43ED3825E}" type="parTrans" cxnId="{10DB1A95-9BDD-4FA5-B927-B586431F55E3}">
      <dgm:prSet/>
      <dgm:spPr/>
      <dgm:t>
        <a:bodyPr/>
        <a:lstStyle/>
        <a:p>
          <a:endParaRPr lang="en-US"/>
        </a:p>
      </dgm:t>
    </dgm:pt>
    <dgm:pt modelId="{CFA98669-15E7-4A17-8ED4-DCEB1D114948}" type="sibTrans" cxnId="{10DB1A95-9BDD-4FA5-B927-B586431F55E3}">
      <dgm:prSet/>
      <dgm:spPr/>
      <dgm:t>
        <a:bodyPr/>
        <a:lstStyle/>
        <a:p>
          <a:endParaRPr lang="en-US"/>
        </a:p>
      </dgm:t>
    </dgm:pt>
    <dgm:pt modelId="{DE931C89-78E6-45E6-A13D-F766A8CC3CFC}">
      <dgm:prSet/>
      <dgm:spPr/>
      <dgm:t>
        <a:bodyPr/>
        <a:lstStyle/>
        <a:p>
          <a:r>
            <a:rPr lang="en-US"/>
            <a:t>Mohamed Yasser Rabie</a:t>
          </a:r>
        </a:p>
      </dgm:t>
    </dgm:pt>
    <dgm:pt modelId="{384D143E-53AD-4978-A53C-DFBEA57E8089}" type="parTrans" cxnId="{DC010EFF-65EB-4D7C-9E0A-E4A985AD9F13}">
      <dgm:prSet/>
      <dgm:spPr/>
      <dgm:t>
        <a:bodyPr/>
        <a:lstStyle/>
        <a:p>
          <a:endParaRPr lang="en-US"/>
        </a:p>
      </dgm:t>
    </dgm:pt>
    <dgm:pt modelId="{5290C6CE-AE83-424B-A9A0-5A9FA26E4B33}" type="sibTrans" cxnId="{DC010EFF-65EB-4D7C-9E0A-E4A985AD9F13}">
      <dgm:prSet/>
      <dgm:spPr/>
      <dgm:t>
        <a:bodyPr/>
        <a:lstStyle/>
        <a:p>
          <a:endParaRPr lang="en-US"/>
        </a:p>
      </dgm:t>
    </dgm:pt>
    <dgm:pt modelId="{95C87B51-DB59-453A-A456-7FA4CCAF3766}">
      <dgm:prSet/>
      <dgm:spPr/>
      <dgm:t>
        <a:bodyPr/>
        <a:lstStyle/>
        <a:p>
          <a:r>
            <a:rPr lang="en-US"/>
            <a:t>Mostafa Ahmed Abbas</a:t>
          </a:r>
        </a:p>
      </dgm:t>
    </dgm:pt>
    <dgm:pt modelId="{5F2CC0D2-F6EB-4255-99D1-38E4BFB67F04}" type="parTrans" cxnId="{13709089-B5E9-4BD0-A810-36C08B3C2CFE}">
      <dgm:prSet/>
      <dgm:spPr/>
      <dgm:t>
        <a:bodyPr/>
        <a:lstStyle/>
        <a:p>
          <a:endParaRPr lang="en-US"/>
        </a:p>
      </dgm:t>
    </dgm:pt>
    <dgm:pt modelId="{55184B49-ED36-4BAB-A062-A51E0F5CF066}" type="sibTrans" cxnId="{13709089-B5E9-4BD0-A810-36C08B3C2CFE}">
      <dgm:prSet/>
      <dgm:spPr/>
      <dgm:t>
        <a:bodyPr/>
        <a:lstStyle/>
        <a:p>
          <a:endParaRPr lang="en-US"/>
        </a:p>
      </dgm:t>
    </dgm:pt>
    <dgm:pt modelId="{5C2EC548-9E5C-4205-AB9B-53A905AA7F49}">
      <dgm:prSet/>
      <dgm:spPr/>
      <dgm:t>
        <a:bodyPr/>
        <a:lstStyle/>
        <a:p>
          <a:r>
            <a:rPr lang="en-US"/>
            <a:t>Nofir Nasr Atta Qandil</a:t>
          </a:r>
        </a:p>
      </dgm:t>
    </dgm:pt>
    <dgm:pt modelId="{833BD5F1-2ADA-4F32-8788-37FD2FD8A733}" type="parTrans" cxnId="{A8D6C277-8BDE-48A0-A8E2-E650B07FB786}">
      <dgm:prSet/>
      <dgm:spPr/>
      <dgm:t>
        <a:bodyPr/>
        <a:lstStyle/>
        <a:p>
          <a:endParaRPr lang="en-US"/>
        </a:p>
      </dgm:t>
    </dgm:pt>
    <dgm:pt modelId="{8012C7A5-C2F2-4A1F-91E5-8ADEEE140BFA}" type="sibTrans" cxnId="{A8D6C277-8BDE-48A0-A8E2-E650B07FB786}">
      <dgm:prSet/>
      <dgm:spPr/>
      <dgm:t>
        <a:bodyPr/>
        <a:lstStyle/>
        <a:p>
          <a:endParaRPr lang="en-US"/>
        </a:p>
      </dgm:t>
    </dgm:pt>
    <dgm:pt modelId="{F58EA167-449B-49D1-A98D-CB8AE63CA0C8}">
      <dgm:prSet/>
      <dgm:spPr/>
      <dgm:t>
        <a:bodyPr/>
        <a:lstStyle/>
        <a:p>
          <a:r>
            <a:rPr lang="en-US"/>
            <a:t>Mahmoud Walid Rajab Askar</a:t>
          </a:r>
        </a:p>
      </dgm:t>
    </dgm:pt>
    <dgm:pt modelId="{5030F8E2-FB40-4486-B504-389490D8EE7A}" type="parTrans" cxnId="{EA93B4A0-6920-4EED-9F9E-F081E5CAFBDB}">
      <dgm:prSet/>
      <dgm:spPr/>
      <dgm:t>
        <a:bodyPr/>
        <a:lstStyle/>
        <a:p>
          <a:endParaRPr lang="en-US"/>
        </a:p>
      </dgm:t>
    </dgm:pt>
    <dgm:pt modelId="{FFA562CA-553E-45EA-9136-4FA49BEC9AFC}" type="sibTrans" cxnId="{EA93B4A0-6920-4EED-9F9E-F081E5CAFBDB}">
      <dgm:prSet/>
      <dgm:spPr/>
      <dgm:t>
        <a:bodyPr/>
        <a:lstStyle/>
        <a:p>
          <a:endParaRPr lang="en-US"/>
        </a:p>
      </dgm:t>
    </dgm:pt>
    <dgm:pt modelId="{6C75ED65-DD60-43E1-8805-5E32589E18A4}" type="pres">
      <dgm:prSet presAssocID="{4FFE43D8-011F-4B84-A077-861A718C2707}" presName="outerComposite" presStyleCnt="0">
        <dgm:presLayoutVars>
          <dgm:chMax val="5"/>
          <dgm:dir/>
          <dgm:resizeHandles val="exact"/>
        </dgm:presLayoutVars>
      </dgm:prSet>
      <dgm:spPr/>
    </dgm:pt>
    <dgm:pt modelId="{ED6C136B-E92C-41AC-9E45-CAB613398BCC}" type="pres">
      <dgm:prSet presAssocID="{4FFE43D8-011F-4B84-A077-861A718C2707}" presName="dummyMaxCanvas" presStyleCnt="0">
        <dgm:presLayoutVars/>
      </dgm:prSet>
      <dgm:spPr/>
    </dgm:pt>
    <dgm:pt modelId="{3BEDF348-1952-4804-9E03-2A7980955722}" type="pres">
      <dgm:prSet presAssocID="{4FFE43D8-011F-4B84-A077-861A718C2707}" presName="FiveNodes_1" presStyleLbl="node1" presStyleIdx="0" presStyleCnt="5">
        <dgm:presLayoutVars>
          <dgm:bulletEnabled val="1"/>
        </dgm:presLayoutVars>
      </dgm:prSet>
      <dgm:spPr/>
    </dgm:pt>
    <dgm:pt modelId="{4F41AAD7-15B6-422F-9D76-DEFE22160086}" type="pres">
      <dgm:prSet presAssocID="{4FFE43D8-011F-4B84-A077-861A718C2707}" presName="FiveNodes_2" presStyleLbl="node1" presStyleIdx="1" presStyleCnt="5">
        <dgm:presLayoutVars>
          <dgm:bulletEnabled val="1"/>
        </dgm:presLayoutVars>
      </dgm:prSet>
      <dgm:spPr/>
    </dgm:pt>
    <dgm:pt modelId="{36161072-4666-4A69-9F56-A70C134F338D}" type="pres">
      <dgm:prSet presAssocID="{4FFE43D8-011F-4B84-A077-861A718C2707}" presName="FiveNodes_3" presStyleLbl="node1" presStyleIdx="2" presStyleCnt="5">
        <dgm:presLayoutVars>
          <dgm:bulletEnabled val="1"/>
        </dgm:presLayoutVars>
      </dgm:prSet>
      <dgm:spPr/>
    </dgm:pt>
    <dgm:pt modelId="{4DDEC65F-7354-4005-8587-C06F1086DA93}" type="pres">
      <dgm:prSet presAssocID="{4FFE43D8-011F-4B84-A077-861A718C2707}" presName="FiveNodes_4" presStyleLbl="node1" presStyleIdx="3" presStyleCnt="5">
        <dgm:presLayoutVars>
          <dgm:bulletEnabled val="1"/>
        </dgm:presLayoutVars>
      </dgm:prSet>
      <dgm:spPr/>
    </dgm:pt>
    <dgm:pt modelId="{0EC57885-E034-4799-A987-1AE3C0F27E56}" type="pres">
      <dgm:prSet presAssocID="{4FFE43D8-011F-4B84-A077-861A718C2707}" presName="FiveNodes_5" presStyleLbl="node1" presStyleIdx="4" presStyleCnt="5">
        <dgm:presLayoutVars>
          <dgm:bulletEnabled val="1"/>
        </dgm:presLayoutVars>
      </dgm:prSet>
      <dgm:spPr/>
    </dgm:pt>
    <dgm:pt modelId="{5F66CCDE-5AE9-40FF-8D5E-C8383AF74FB2}" type="pres">
      <dgm:prSet presAssocID="{4FFE43D8-011F-4B84-A077-861A718C2707}" presName="FiveConn_1-2" presStyleLbl="fgAccFollowNode1" presStyleIdx="0" presStyleCnt="4">
        <dgm:presLayoutVars>
          <dgm:bulletEnabled val="1"/>
        </dgm:presLayoutVars>
      </dgm:prSet>
      <dgm:spPr/>
    </dgm:pt>
    <dgm:pt modelId="{55E4E89C-8968-4F3F-9085-239493FEAC66}" type="pres">
      <dgm:prSet presAssocID="{4FFE43D8-011F-4B84-A077-861A718C2707}" presName="FiveConn_2-3" presStyleLbl="fgAccFollowNode1" presStyleIdx="1" presStyleCnt="4">
        <dgm:presLayoutVars>
          <dgm:bulletEnabled val="1"/>
        </dgm:presLayoutVars>
      </dgm:prSet>
      <dgm:spPr/>
    </dgm:pt>
    <dgm:pt modelId="{E851B8A3-C715-4590-B504-56417D3DB7CF}" type="pres">
      <dgm:prSet presAssocID="{4FFE43D8-011F-4B84-A077-861A718C2707}" presName="FiveConn_3-4" presStyleLbl="fgAccFollowNode1" presStyleIdx="2" presStyleCnt="4">
        <dgm:presLayoutVars>
          <dgm:bulletEnabled val="1"/>
        </dgm:presLayoutVars>
      </dgm:prSet>
      <dgm:spPr/>
    </dgm:pt>
    <dgm:pt modelId="{55F60769-1914-4C65-A6F6-ABF87B531798}" type="pres">
      <dgm:prSet presAssocID="{4FFE43D8-011F-4B84-A077-861A718C2707}" presName="FiveConn_4-5" presStyleLbl="fgAccFollowNode1" presStyleIdx="3" presStyleCnt="4">
        <dgm:presLayoutVars>
          <dgm:bulletEnabled val="1"/>
        </dgm:presLayoutVars>
      </dgm:prSet>
      <dgm:spPr/>
    </dgm:pt>
    <dgm:pt modelId="{46FB3FB3-E9FD-457F-B28A-CE21DED1F422}" type="pres">
      <dgm:prSet presAssocID="{4FFE43D8-011F-4B84-A077-861A718C2707}" presName="FiveNodes_1_text" presStyleLbl="node1" presStyleIdx="4" presStyleCnt="5">
        <dgm:presLayoutVars>
          <dgm:bulletEnabled val="1"/>
        </dgm:presLayoutVars>
      </dgm:prSet>
      <dgm:spPr/>
    </dgm:pt>
    <dgm:pt modelId="{AD163A7E-603B-4298-88BA-997C64AA77E6}" type="pres">
      <dgm:prSet presAssocID="{4FFE43D8-011F-4B84-A077-861A718C2707}" presName="FiveNodes_2_text" presStyleLbl="node1" presStyleIdx="4" presStyleCnt="5">
        <dgm:presLayoutVars>
          <dgm:bulletEnabled val="1"/>
        </dgm:presLayoutVars>
      </dgm:prSet>
      <dgm:spPr/>
    </dgm:pt>
    <dgm:pt modelId="{072339F1-B38F-4869-A698-3B81638668A0}" type="pres">
      <dgm:prSet presAssocID="{4FFE43D8-011F-4B84-A077-861A718C2707}" presName="FiveNodes_3_text" presStyleLbl="node1" presStyleIdx="4" presStyleCnt="5">
        <dgm:presLayoutVars>
          <dgm:bulletEnabled val="1"/>
        </dgm:presLayoutVars>
      </dgm:prSet>
      <dgm:spPr/>
    </dgm:pt>
    <dgm:pt modelId="{9AC0EE11-FCCB-4BFC-937C-702EA6EDBFBF}" type="pres">
      <dgm:prSet presAssocID="{4FFE43D8-011F-4B84-A077-861A718C2707}" presName="FiveNodes_4_text" presStyleLbl="node1" presStyleIdx="4" presStyleCnt="5">
        <dgm:presLayoutVars>
          <dgm:bulletEnabled val="1"/>
        </dgm:presLayoutVars>
      </dgm:prSet>
      <dgm:spPr/>
    </dgm:pt>
    <dgm:pt modelId="{2F977234-EABC-4F44-8E39-A480D5C46D05}" type="pres">
      <dgm:prSet presAssocID="{4FFE43D8-011F-4B84-A077-861A718C2707}" presName="FiveNodes_5_text" presStyleLbl="node1" presStyleIdx="4" presStyleCnt="5">
        <dgm:presLayoutVars>
          <dgm:bulletEnabled val="1"/>
        </dgm:presLayoutVars>
      </dgm:prSet>
      <dgm:spPr/>
    </dgm:pt>
  </dgm:ptLst>
  <dgm:cxnLst>
    <dgm:cxn modelId="{225B5901-CA6F-4DD2-A54D-68F779924B44}" type="presOf" srcId="{5290C6CE-AE83-424B-A9A0-5A9FA26E4B33}" destId="{55E4E89C-8968-4F3F-9085-239493FEAC66}" srcOrd="0" destOrd="0" presId="urn:microsoft.com/office/officeart/2005/8/layout/vProcess5"/>
    <dgm:cxn modelId="{03F65261-1670-408A-84E8-4AFEF23EBC38}" type="presOf" srcId="{5C2EC548-9E5C-4205-AB9B-53A905AA7F49}" destId="{4DDEC65F-7354-4005-8587-C06F1086DA93}" srcOrd="0" destOrd="0" presId="urn:microsoft.com/office/officeart/2005/8/layout/vProcess5"/>
    <dgm:cxn modelId="{2C3B326D-93F3-4C51-A3C3-1E21226101DD}" type="presOf" srcId="{3F3D9B35-AACA-40EA-8F66-F29A5E2600F5}" destId="{3BEDF348-1952-4804-9E03-2A7980955722}" srcOrd="0" destOrd="0" presId="urn:microsoft.com/office/officeart/2005/8/layout/vProcess5"/>
    <dgm:cxn modelId="{A8D6C277-8BDE-48A0-A8E2-E650B07FB786}" srcId="{4FFE43D8-011F-4B84-A077-861A718C2707}" destId="{5C2EC548-9E5C-4205-AB9B-53A905AA7F49}" srcOrd="3" destOrd="0" parTransId="{833BD5F1-2ADA-4F32-8788-37FD2FD8A733}" sibTransId="{8012C7A5-C2F2-4A1F-91E5-8ADEEE140BFA}"/>
    <dgm:cxn modelId="{8BD5C27A-C32D-4CC2-A5C0-0A2C313A1865}" type="presOf" srcId="{DE931C89-78E6-45E6-A13D-F766A8CC3CFC}" destId="{AD163A7E-603B-4298-88BA-997C64AA77E6}" srcOrd="1" destOrd="0" presId="urn:microsoft.com/office/officeart/2005/8/layout/vProcess5"/>
    <dgm:cxn modelId="{DE78D884-A3A6-4BAB-98EF-9FA7C04CA927}" type="presOf" srcId="{95C87B51-DB59-453A-A456-7FA4CCAF3766}" destId="{072339F1-B38F-4869-A698-3B81638668A0}" srcOrd="1" destOrd="0" presId="urn:microsoft.com/office/officeart/2005/8/layout/vProcess5"/>
    <dgm:cxn modelId="{47E95D86-4708-4F84-B6FF-C73A1FFAF7B2}" type="presOf" srcId="{CFA98669-15E7-4A17-8ED4-DCEB1D114948}" destId="{5F66CCDE-5AE9-40FF-8D5E-C8383AF74FB2}" srcOrd="0" destOrd="0" presId="urn:microsoft.com/office/officeart/2005/8/layout/vProcess5"/>
    <dgm:cxn modelId="{01596286-122B-4621-8164-4F9FEDF769A5}" type="presOf" srcId="{55184B49-ED36-4BAB-A062-A51E0F5CF066}" destId="{E851B8A3-C715-4590-B504-56417D3DB7CF}" srcOrd="0" destOrd="0" presId="urn:microsoft.com/office/officeart/2005/8/layout/vProcess5"/>
    <dgm:cxn modelId="{13709089-B5E9-4BD0-A810-36C08B3C2CFE}" srcId="{4FFE43D8-011F-4B84-A077-861A718C2707}" destId="{95C87B51-DB59-453A-A456-7FA4CCAF3766}" srcOrd="2" destOrd="0" parTransId="{5F2CC0D2-F6EB-4255-99D1-38E4BFB67F04}" sibTransId="{55184B49-ED36-4BAB-A062-A51E0F5CF066}"/>
    <dgm:cxn modelId="{10DB1A95-9BDD-4FA5-B927-B586431F55E3}" srcId="{4FFE43D8-011F-4B84-A077-861A718C2707}" destId="{3F3D9B35-AACA-40EA-8F66-F29A5E2600F5}" srcOrd="0" destOrd="0" parTransId="{90C2F3A5-CB15-4289-BC71-7DC43ED3825E}" sibTransId="{CFA98669-15E7-4A17-8ED4-DCEB1D114948}"/>
    <dgm:cxn modelId="{9EE1D599-0665-4379-8933-FA7BE65693A6}" type="presOf" srcId="{F58EA167-449B-49D1-A98D-CB8AE63CA0C8}" destId="{2F977234-EABC-4F44-8E39-A480D5C46D05}" srcOrd="1" destOrd="0" presId="urn:microsoft.com/office/officeart/2005/8/layout/vProcess5"/>
    <dgm:cxn modelId="{41930F9C-4CBB-4934-84F0-3FFEBFF0172F}" type="presOf" srcId="{4FFE43D8-011F-4B84-A077-861A718C2707}" destId="{6C75ED65-DD60-43E1-8805-5E32589E18A4}" srcOrd="0" destOrd="0" presId="urn:microsoft.com/office/officeart/2005/8/layout/vProcess5"/>
    <dgm:cxn modelId="{EA93B4A0-6920-4EED-9F9E-F081E5CAFBDB}" srcId="{4FFE43D8-011F-4B84-A077-861A718C2707}" destId="{F58EA167-449B-49D1-A98D-CB8AE63CA0C8}" srcOrd="4" destOrd="0" parTransId="{5030F8E2-FB40-4486-B504-389490D8EE7A}" sibTransId="{FFA562CA-553E-45EA-9136-4FA49BEC9AFC}"/>
    <dgm:cxn modelId="{04CF89A3-033D-4C57-B351-8DBC625F21C4}" type="presOf" srcId="{3F3D9B35-AACA-40EA-8F66-F29A5E2600F5}" destId="{46FB3FB3-E9FD-457F-B28A-CE21DED1F422}" srcOrd="1" destOrd="0" presId="urn:microsoft.com/office/officeart/2005/8/layout/vProcess5"/>
    <dgm:cxn modelId="{C47AC3A9-3F01-4E2F-90AC-724ABE8C63AC}" type="presOf" srcId="{5C2EC548-9E5C-4205-AB9B-53A905AA7F49}" destId="{9AC0EE11-FCCB-4BFC-937C-702EA6EDBFBF}" srcOrd="1" destOrd="0" presId="urn:microsoft.com/office/officeart/2005/8/layout/vProcess5"/>
    <dgm:cxn modelId="{0C53D9AB-BB7A-45AD-9CEC-50864797BED1}" type="presOf" srcId="{95C87B51-DB59-453A-A456-7FA4CCAF3766}" destId="{36161072-4666-4A69-9F56-A70C134F338D}" srcOrd="0" destOrd="0" presId="urn:microsoft.com/office/officeart/2005/8/layout/vProcess5"/>
    <dgm:cxn modelId="{8DFE39AD-ECFE-4348-8B20-13FAB6B42A97}" type="presOf" srcId="{8012C7A5-C2F2-4A1F-91E5-8ADEEE140BFA}" destId="{55F60769-1914-4C65-A6F6-ABF87B531798}" srcOrd="0" destOrd="0" presId="urn:microsoft.com/office/officeart/2005/8/layout/vProcess5"/>
    <dgm:cxn modelId="{3AEDA8EB-8759-4DDA-98B4-711E6484051D}" type="presOf" srcId="{DE931C89-78E6-45E6-A13D-F766A8CC3CFC}" destId="{4F41AAD7-15B6-422F-9D76-DEFE22160086}" srcOrd="0" destOrd="0" presId="urn:microsoft.com/office/officeart/2005/8/layout/vProcess5"/>
    <dgm:cxn modelId="{A82906F2-48CE-43E4-9637-7C23AC9288A1}" type="presOf" srcId="{F58EA167-449B-49D1-A98D-CB8AE63CA0C8}" destId="{0EC57885-E034-4799-A987-1AE3C0F27E56}" srcOrd="0" destOrd="0" presId="urn:microsoft.com/office/officeart/2005/8/layout/vProcess5"/>
    <dgm:cxn modelId="{DC010EFF-65EB-4D7C-9E0A-E4A985AD9F13}" srcId="{4FFE43D8-011F-4B84-A077-861A718C2707}" destId="{DE931C89-78E6-45E6-A13D-F766A8CC3CFC}" srcOrd="1" destOrd="0" parTransId="{384D143E-53AD-4978-A53C-DFBEA57E8089}" sibTransId="{5290C6CE-AE83-424B-A9A0-5A9FA26E4B33}"/>
    <dgm:cxn modelId="{16066DA0-DB69-4FF7-8A1B-7D0516D96631}" type="presParOf" srcId="{6C75ED65-DD60-43E1-8805-5E32589E18A4}" destId="{ED6C136B-E92C-41AC-9E45-CAB613398BCC}" srcOrd="0" destOrd="0" presId="urn:microsoft.com/office/officeart/2005/8/layout/vProcess5"/>
    <dgm:cxn modelId="{49CC9EBB-4280-4906-B992-C121977BB9E2}" type="presParOf" srcId="{6C75ED65-DD60-43E1-8805-5E32589E18A4}" destId="{3BEDF348-1952-4804-9E03-2A7980955722}" srcOrd="1" destOrd="0" presId="urn:microsoft.com/office/officeart/2005/8/layout/vProcess5"/>
    <dgm:cxn modelId="{FF87FF6A-010C-4389-9B28-6481392C5CA2}" type="presParOf" srcId="{6C75ED65-DD60-43E1-8805-5E32589E18A4}" destId="{4F41AAD7-15B6-422F-9D76-DEFE22160086}" srcOrd="2" destOrd="0" presId="urn:microsoft.com/office/officeart/2005/8/layout/vProcess5"/>
    <dgm:cxn modelId="{91E5079A-F2EB-4163-B33F-51BB74846A92}" type="presParOf" srcId="{6C75ED65-DD60-43E1-8805-5E32589E18A4}" destId="{36161072-4666-4A69-9F56-A70C134F338D}" srcOrd="3" destOrd="0" presId="urn:microsoft.com/office/officeart/2005/8/layout/vProcess5"/>
    <dgm:cxn modelId="{25206069-A328-46F3-802A-BC04296A31D1}" type="presParOf" srcId="{6C75ED65-DD60-43E1-8805-5E32589E18A4}" destId="{4DDEC65F-7354-4005-8587-C06F1086DA93}" srcOrd="4" destOrd="0" presId="urn:microsoft.com/office/officeart/2005/8/layout/vProcess5"/>
    <dgm:cxn modelId="{453CE1D0-5AF9-4FA4-AC17-51C80BC94254}" type="presParOf" srcId="{6C75ED65-DD60-43E1-8805-5E32589E18A4}" destId="{0EC57885-E034-4799-A987-1AE3C0F27E56}" srcOrd="5" destOrd="0" presId="urn:microsoft.com/office/officeart/2005/8/layout/vProcess5"/>
    <dgm:cxn modelId="{C85A569F-FBBC-41FB-9E86-21FFF3564A50}" type="presParOf" srcId="{6C75ED65-DD60-43E1-8805-5E32589E18A4}" destId="{5F66CCDE-5AE9-40FF-8D5E-C8383AF74FB2}" srcOrd="6" destOrd="0" presId="urn:microsoft.com/office/officeart/2005/8/layout/vProcess5"/>
    <dgm:cxn modelId="{646B8D37-819B-4B89-9B19-D2913D269400}" type="presParOf" srcId="{6C75ED65-DD60-43E1-8805-5E32589E18A4}" destId="{55E4E89C-8968-4F3F-9085-239493FEAC66}" srcOrd="7" destOrd="0" presId="urn:microsoft.com/office/officeart/2005/8/layout/vProcess5"/>
    <dgm:cxn modelId="{723B7FB9-27D5-4C02-BB1E-AD42464F0AA3}" type="presParOf" srcId="{6C75ED65-DD60-43E1-8805-5E32589E18A4}" destId="{E851B8A3-C715-4590-B504-56417D3DB7CF}" srcOrd="8" destOrd="0" presId="urn:microsoft.com/office/officeart/2005/8/layout/vProcess5"/>
    <dgm:cxn modelId="{F7461E75-89D1-47F9-BAC4-48E13BF84121}" type="presParOf" srcId="{6C75ED65-DD60-43E1-8805-5E32589E18A4}" destId="{55F60769-1914-4C65-A6F6-ABF87B531798}" srcOrd="9" destOrd="0" presId="urn:microsoft.com/office/officeart/2005/8/layout/vProcess5"/>
    <dgm:cxn modelId="{91789ECD-13B5-43F3-9819-2A3DF10F601E}" type="presParOf" srcId="{6C75ED65-DD60-43E1-8805-5E32589E18A4}" destId="{46FB3FB3-E9FD-457F-B28A-CE21DED1F422}" srcOrd="10" destOrd="0" presId="urn:microsoft.com/office/officeart/2005/8/layout/vProcess5"/>
    <dgm:cxn modelId="{74734C2E-8F24-459A-8C0F-5FB705C55081}" type="presParOf" srcId="{6C75ED65-DD60-43E1-8805-5E32589E18A4}" destId="{AD163A7E-603B-4298-88BA-997C64AA77E6}" srcOrd="11" destOrd="0" presId="urn:microsoft.com/office/officeart/2005/8/layout/vProcess5"/>
    <dgm:cxn modelId="{3EB466AE-369D-4123-9D0C-8B8F36038C1C}" type="presParOf" srcId="{6C75ED65-DD60-43E1-8805-5E32589E18A4}" destId="{072339F1-B38F-4869-A698-3B81638668A0}" srcOrd="12" destOrd="0" presId="urn:microsoft.com/office/officeart/2005/8/layout/vProcess5"/>
    <dgm:cxn modelId="{4C98F0BE-12F3-4FCD-A790-172405624A9F}" type="presParOf" srcId="{6C75ED65-DD60-43E1-8805-5E32589E18A4}" destId="{9AC0EE11-FCCB-4BFC-937C-702EA6EDBFBF}" srcOrd="13" destOrd="0" presId="urn:microsoft.com/office/officeart/2005/8/layout/vProcess5"/>
    <dgm:cxn modelId="{643EBDB3-CB62-4033-A57F-83A5D54B2004}" type="presParOf" srcId="{6C75ED65-DD60-43E1-8805-5E32589E18A4}" destId="{2F977234-EABC-4F44-8E39-A480D5C46D0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BDD183-82FF-47A9-9992-7C03E5FFB4B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D55D2C82-9121-4CAD-8FBE-6E092E6D99CC}">
      <dgm:prSet/>
      <dgm:spPr/>
      <dgm:t>
        <a:bodyPr/>
        <a:lstStyle/>
        <a:p>
          <a:r>
            <a:rPr lang="en-US" dirty="0"/>
            <a:t>Execution Phase</a:t>
          </a:r>
        </a:p>
      </dgm:t>
    </dgm:pt>
    <dgm:pt modelId="{94C124ED-DC74-4AA5-B21A-AE95202422F8}" type="parTrans" cxnId="{8DE48E61-7C82-4140-9E21-8B4FBB1BB7B4}">
      <dgm:prSet/>
      <dgm:spPr/>
      <dgm:t>
        <a:bodyPr/>
        <a:lstStyle/>
        <a:p>
          <a:endParaRPr lang="en-US"/>
        </a:p>
      </dgm:t>
    </dgm:pt>
    <dgm:pt modelId="{0145471E-0FA2-4014-8AA0-D0285F34D2A6}" type="sibTrans" cxnId="{8DE48E61-7C82-4140-9E21-8B4FBB1BB7B4}">
      <dgm:prSet/>
      <dgm:spPr/>
      <dgm:t>
        <a:bodyPr/>
        <a:lstStyle/>
        <a:p>
          <a:endParaRPr lang="en-US"/>
        </a:p>
      </dgm:t>
    </dgm:pt>
    <dgm:pt modelId="{C54635B8-9D03-4510-BFAC-B64F3691FA78}">
      <dgm:prSet/>
      <dgm:spPr/>
      <dgm:t>
        <a:bodyPr/>
        <a:lstStyle/>
        <a:p>
          <a:r>
            <a:rPr lang="en-US" dirty="0">
              <a:latin typeface="Trade Gothic Next Cond"/>
            </a:rPr>
            <a:t>Day3</a:t>
          </a:r>
          <a:endParaRPr lang="en-US" dirty="0"/>
        </a:p>
      </dgm:t>
    </dgm:pt>
    <dgm:pt modelId="{51B8F5D3-D726-4101-9BD3-A251C1399FA2}" type="parTrans" cxnId="{D4E69617-E195-4622-8622-09E74DD8991F}">
      <dgm:prSet/>
      <dgm:spPr/>
      <dgm:t>
        <a:bodyPr/>
        <a:lstStyle/>
        <a:p>
          <a:endParaRPr lang="en-US"/>
        </a:p>
      </dgm:t>
    </dgm:pt>
    <dgm:pt modelId="{2F0E7CB6-B1E8-4914-9859-E09C00FBBA96}" type="sibTrans" cxnId="{D4E69617-E195-4622-8622-09E74DD8991F}">
      <dgm:prSet/>
      <dgm:spPr/>
      <dgm:t>
        <a:bodyPr/>
        <a:lstStyle/>
        <a:p>
          <a:endParaRPr lang="en-US"/>
        </a:p>
      </dgm:t>
    </dgm:pt>
    <dgm:pt modelId="{2B1CC7E7-F08B-4440-A4F7-720D5F8765F2}">
      <dgm:prSet/>
      <dgm:spPr/>
      <dgm:t>
        <a:bodyPr/>
        <a:lstStyle/>
        <a:p>
          <a:r>
            <a:rPr lang="en-US" dirty="0"/>
            <a:t>Launch the phishing simulation and send emails to the selected users</a:t>
          </a:r>
        </a:p>
      </dgm:t>
    </dgm:pt>
    <dgm:pt modelId="{E6F51A1B-88A3-452F-97C8-9D7E9DDAE939}" type="parTrans" cxnId="{F91B7C77-343B-4968-97BF-ED51F9C2275E}">
      <dgm:prSet/>
      <dgm:spPr/>
      <dgm:t>
        <a:bodyPr/>
        <a:lstStyle/>
        <a:p>
          <a:endParaRPr lang="en-US"/>
        </a:p>
      </dgm:t>
    </dgm:pt>
    <dgm:pt modelId="{0F2A3DBF-FD86-4492-8BBB-665C9C43D08E}" type="sibTrans" cxnId="{F91B7C77-343B-4968-97BF-ED51F9C2275E}">
      <dgm:prSet/>
      <dgm:spPr/>
      <dgm:t>
        <a:bodyPr/>
        <a:lstStyle/>
        <a:p>
          <a:endParaRPr lang="en-US"/>
        </a:p>
      </dgm:t>
    </dgm:pt>
    <dgm:pt modelId="{471125D8-034A-401F-997B-D83538AB6DF0}">
      <dgm:prSet/>
      <dgm:spPr/>
      <dgm:t>
        <a:bodyPr/>
        <a:lstStyle/>
        <a:p>
          <a:r>
            <a:rPr lang="en-US" dirty="0"/>
            <a:t>Monitor user responses, including clicks on phishing links, data entry attempts, and emails reported</a:t>
          </a:r>
        </a:p>
      </dgm:t>
    </dgm:pt>
    <dgm:pt modelId="{0D6D8F7F-05E6-454A-ABBC-8F088982016A}" type="parTrans" cxnId="{DB65870B-1D38-46DD-BB6C-EA1039E28B20}">
      <dgm:prSet/>
      <dgm:spPr/>
      <dgm:t>
        <a:bodyPr/>
        <a:lstStyle/>
        <a:p>
          <a:endParaRPr lang="en-US"/>
        </a:p>
      </dgm:t>
    </dgm:pt>
    <dgm:pt modelId="{2FA801FE-5BA9-498A-BDB5-8144AEED9F0F}" type="sibTrans" cxnId="{DB65870B-1D38-46DD-BB6C-EA1039E28B20}">
      <dgm:prSet/>
      <dgm:spPr/>
      <dgm:t>
        <a:bodyPr/>
        <a:lstStyle/>
        <a:p>
          <a:endParaRPr lang="en-US"/>
        </a:p>
      </dgm:t>
    </dgm:pt>
    <dgm:pt modelId="{1FCC7367-6524-467B-9E88-9A8EA943C4E5}">
      <dgm:prSet/>
      <dgm:spPr/>
      <dgm:t>
        <a:bodyPr/>
        <a:lstStyle/>
        <a:p>
          <a:r>
            <a:rPr lang="en-US" dirty="0"/>
            <a:t>Analysis and Training Phase</a:t>
          </a:r>
        </a:p>
      </dgm:t>
    </dgm:pt>
    <dgm:pt modelId="{F51F055B-028F-41A3-9AEF-BC0EF2ECCE42}" type="parTrans" cxnId="{CDD0BCC3-7010-44E2-9E90-EC3F00D44195}">
      <dgm:prSet/>
      <dgm:spPr/>
      <dgm:t>
        <a:bodyPr/>
        <a:lstStyle/>
        <a:p>
          <a:endParaRPr lang="en-US"/>
        </a:p>
      </dgm:t>
    </dgm:pt>
    <dgm:pt modelId="{923B3F31-31C3-48B4-B570-55F3BF4B40F4}" type="sibTrans" cxnId="{CDD0BCC3-7010-44E2-9E90-EC3F00D44195}">
      <dgm:prSet/>
      <dgm:spPr/>
      <dgm:t>
        <a:bodyPr/>
        <a:lstStyle/>
        <a:p>
          <a:endParaRPr lang="en-US"/>
        </a:p>
      </dgm:t>
    </dgm:pt>
    <dgm:pt modelId="{748C24E3-D547-4B58-9B7A-26ED8E5D4D87}">
      <dgm:prSet/>
      <dgm:spPr/>
      <dgm:t>
        <a:bodyPr/>
        <a:lstStyle/>
        <a:p>
          <a:r>
            <a:rPr lang="en-US" dirty="0"/>
            <a:t>Day 4: Analyze the results, document which users fell for the phishing attempt, and identify common weak points</a:t>
          </a:r>
        </a:p>
      </dgm:t>
    </dgm:pt>
    <dgm:pt modelId="{656B5E86-6BE7-4D5F-B481-7CFF26C9EE6F}" type="parTrans" cxnId="{035C991F-06F3-474C-847C-CC686C3535F0}">
      <dgm:prSet/>
      <dgm:spPr/>
      <dgm:t>
        <a:bodyPr/>
        <a:lstStyle/>
        <a:p>
          <a:endParaRPr lang="en-US"/>
        </a:p>
      </dgm:t>
    </dgm:pt>
    <dgm:pt modelId="{B1086048-D7F7-4725-BBD3-E8DD60CB56A3}" type="sibTrans" cxnId="{035C991F-06F3-474C-847C-CC686C3535F0}">
      <dgm:prSet/>
      <dgm:spPr/>
      <dgm:t>
        <a:bodyPr/>
        <a:lstStyle/>
        <a:p>
          <a:endParaRPr lang="en-US"/>
        </a:p>
      </dgm:t>
    </dgm:pt>
    <dgm:pt modelId="{1C33059A-198E-4DCB-9CC5-C3CBD48900A1}">
      <dgm:prSet/>
      <dgm:spPr/>
      <dgm:t>
        <a:bodyPr/>
        <a:lstStyle/>
        <a:p>
          <a:r>
            <a:rPr lang="en-US" dirty="0"/>
            <a:t>Day 5: Conduct a detailed awareness training session for employees covering phishing indicators and safe practices</a:t>
          </a:r>
        </a:p>
      </dgm:t>
    </dgm:pt>
    <dgm:pt modelId="{245797C2-8B13-4FF6-B336-B17BECB5D142}" type="parTrans" cxnId="{EE0A41CD-CA88-479D-B35D-376BD4295E8F}">
      <dgm:prSet/>
      <dgm:spPr/>
      <dgm:t>
        <a:bodyPr/>
        <a:lstStyle/>
        <a:p>
          <a:endParaRPr lang="en-US"/>
        </a:p>
      </dgm:t>
    </dgm:pt>
    <dgm:pt modelId="{8F3035FB-3BE9-4CD7-80D9-8691430EDFA0}" type="sibTrans" cxnId="{EE0A41CD-CA88-479D-B35D-376BD4295E8F}">
      <dgm:prSet/>
      <dgm:spPr/>
      <dgm:t>
        <a:bodyPr/>
        <a:lstStyle/>
        <a:p>
          <a:endParaRPr lang="en-US"/>
        </a:p>
      </dgm:t>
    </dgm:pt>
    <dgm:pt modelId="{A0E04A18-94D9-499F-AB1E-99C69CC1EE97}">
      <dgm:prSet/>
      <dgm:spPr/>
      <dgm:t>
        <a:bodyPr/>
        <a:lstStyle/>
        <a:p>
          <a:r>
            <a:rPr lang="en-US" dirty="0"/>
            <a:t>Day 6: Follow-up with users who fell for the phishing test and provide additional training</a:t>
          </a:r>
        </a:p>
      </dgm:t>
    </dgm:pt>
    <dgm:pt modelId="{00022F44-3467-4747-9AC8-33BFD1B74B64}" type="parTrans" cxnId="{29634761-4D37-4F22-9106-64B329CCA3B9}">
      <dgm:prSet/>
      <dgm:spPr/>
      <dgm:t>
        <a:bodyPr/>
        <a:lstStyle/>
        <a:p>
          <a:endParaRPr lang="en-US"/>
        </a:p>
      </dgm:t>
    </dgm:pt>
    <dgm:pt modelId="{F24FB4AF-3973-4104-9542-9F1091781A51}" type="sibTrans" cxnId="{29634761-4D37-4F22-9106-64B329CCA3B9}">
      <dgm:prSet/>
      <dgm:spPr/>
      <dgm:t>
        <a:bodyPr/>
        <a:lstStyle/>
        <a:p>
          <a:endParaRPr lang="en-US"/>
        </a:p>
      </dgm:t>
    </dgm:pt>
    <dgm:pt modelId="{FC8B0D95-2194-409F-91D6-5ACD801FB64B}" type="pres">
      <dgm:prSet presAssocID="{62BDD183-82FF-47A9-9992-7C03E5FFB4B7}" presName="linear" presStyleCnt="0">
        <dgm:presLayoutVars>
          <dgm:dir/>
          <dgm:animLvl val="lvl"/>
          <dgm:resizeHandles val="exact"/>
        </dgm:presLayoutVars>
      </dgm:prSet>
      <dgm:spPr/>
    </dgm:pt>
    <dgm:pt modelId="{5EC5AB02-F0CD-4C3C-8D1B-9B4D1662DFE3}" type="pres">
      <dgm:prSet presAssocID="{D55D2C82-9121-4CAD-8FBE-6E092E6D99CC}" presName="parentLin" presStyleCnt="0"/>
      <dgm:spPr/>
    </dgm:pt>
    <dgm:pt modelId="{BC3C97BA-9329-4D2B-83C2-458059A82BDC}" type="pres">
      <dgm:prSet presAssocID="{D55D2C82-9121-4CAD-8FBE-6E092E6D99CC}" presName="parentLeftMargin" presStyleLbl="node1" presStyleIdx="0" presStyleCnt="2"/>
      <dgm:spPr/>
    </dgm:pt>
    <dgm:pt modelId="{6975CE1E-86B0-4898-BC43-9592385BE5EA}" type="pres">
      <dgm:prSet presAssocID="{D55D2C82-9121-4CAD-8FBE-6E092E6D99CC}" presName="parentText" presStyleLbl="node1" presStyleIdx="0" presStyleCnt="2">
        <dgm:presLayoutVars>
          <dgm:chMax val="0"/>
          <dgm:bulletEnabled val="1"/>
        </dgm:presLayoutVars>
      </dgm:prSet>
      <dgm:spPr/>
    </dgm:pt>
    <dgm:pt modelId="{36C64DC1-5822-4901-9068-5768F73F20F0}" type="pres">
      <dgm:prSet presAssocID="{D55D2C82-9121-4CAD-8FBE-6E092E6D99CC}" presName="negativeSpace" presStyleCnt="0"/>
      <dgm:spPr/>
    </dgm:pt>
    <dgm:pt modelId="{32462C2C-F5E0-4168-863B-1B5FC219E903}" type="pres">
      <dgm:prSet presAssocID="{D55D2C82-9121-4CAD-8FBE-6E092E6D99CC}" presName="childText" presStyleLbl="conFgAcc1" presStyleIdx="0" presStyleCnt="2">
        <dgm:presLayoutVars>
          <dgm:bulletEnabled val="1"/>
        </dgm:presLayoutVars>
      </dgm:prSet>
      <dgm:spPr/>
    </dgm:pt>
    <dgm:pt modelId="{B85672DA-5C52-4EE2-94A6-5FEB88AD84A9}" type="pres">
      <dgm:prSet presAssocID="{0145471E-0FA2-4014-8AA0-D0285F34D2A6}" presName="spaceBetweenRectangles" presStyleCnt="0"/>
      <dgm:spPr/>
    </dgm:pt>
    <dgm:pt modelId="{63842487-4182-4568-BA85-8939407321C7}" type="pres">
      <dgm:prSet presAssocID="{1FCC7367-6524-467B-9E88-9A8EA943C4E5}" presName="parentLin" presStyleCnt="0"/>
      <dgm:spPr/>
    </dgm:pt>
    <dgm:pt modelId="{0B29C6FF-F80B-4D95-86CF-D7C05CA10F13}" type="pres">
      <dgm:prSet presAssocID="{1FCC7367-6524-467B-9E88-9A8EA943C4E5}" presName="parentLeftMargin" presStyleLbl="node1" presStyleIdx="0" presStyleCnt="2"/>
      <dgm:spPr/>
    </dgm:pt>
    <dgm:pt modelId="{7F0E80E4-F4B5-4F9D-BBF7-486809902910}" type="pres">
      <dgm:prSet presAssocID="{1FCC7367-6524-467B-9E88-9A8EA943C4E5}" presName="parentText" presStyleLbl="node1" presStyleIdx="1" presStyleCnt="2">
        <dgm:presLayoutVars>
          <dgm:chMax val="0"/>
          <dgm:bulletEnabled val="1"/>
        </dgm:presLayoutVars>
      </dgm:prSet>
      <dgm:spPr/>
    </dgm:pt>
    <dgm:pt modelId="{E8C6DE17-BDE0-4D9E-9733-CB335A0018E2}" type="pres">
      <dgm:prSet presAssocID="{1FCC7367-6524-467B-9E88-9A8EA943C4E5}" presName="negativeSpace" presStyleCnt="0"/>
      <dgm:spPr/>
    </dgm:pt>
    <dgm:pt modelId="{5D42758F-FA1B-4CEB-A74B-75CA5B1E6D9C}" type="pres">
      <dgm:prSet presAssocID="{1FCC7367-6524-467B-9E88-9A8EA943C4E5}" presName="childText" presStyleLbl="conFgAcc1" presStyleIdx="1" presStyleCnt="2">
        <dgm:presLayoutVars>
          <dgm:bulletEnabled val="1"/>
        </dgm:presLayoutVars>
      </dgm:prSet>
      <dgm:spPr/>
    </dgm:pt>
  </dgm:ptLst>
  <dgm:cxnLst>
    <dgm:cxn modelId="{5963AE06-5B61-4B37-AD6C-26E22B588E80}" type="presOf" srcId="{C54635B8-9D03-4510-BFAC-B64F3691FA78}" destId="{32462C2C-F5E0-4168-863B-1B5FC219E903}" srcOrd="0" destOrd="0" presId="urn:microsoft.com/office/officeart/2005/8/layout/list1"/>
    <dgm:cxn modelId="{DB65870B-1D38-46DD-BB6C-EA1039E28B20}" srcId="{C54635B8-9D03-4510-BFAC-B64F3691FA78}" destId="{471125D8-034A-401F-997B-D83538AB6DF0}" srcOrd="1" destOrd="0" parTransId="{0D6D8F7F-05E6-454A-ABBC-8F088982016A}" sibTransId="{2FA801FE-5BA9-498A-BDB5-8144AEED9F0F}"/>
    <dgm:cxn modelId="{23C90213-EFBB-4F6B-841E-48B5D5AB8EE8}" type="presOf" srcId="{D55D2C82-9121-4CAD-8FBE-6E092E6D99CC}" destId="{BC3C97BA-9329-4D2B-83C2-458059A82BDC}" srcOrd="0" destOrd="0" presId="urn:microsoft.com/office/officeart/2005/8/layout/list1"/>
    <dgm:cxn modelId="{D4E69617-E195-4622-8622-09E74DD8991F}" srcId="{D55D2C82-9121-4CAD-8FBE-6E092E6D99CC}" destId="{C54635B8-9D03-4510-BFAC-B64F3691FA78}" srcOrd="0" destOrd="0" parTransId="{51B8F5D3-D726-4101-9BD3-A251C1399FA2}" sibTransId="{2F0E7CB6-B1E8-4914-9859-E09C00FBBA96}"/>
    <dgm:cxn modelId="{035C991F-06F3-474C-847C-CC686C3535F0}" srcId="{1FCC7367-6524-467B-9E88-9A8EA943C4E5}" destId="{748C24E3-D547-4B58-9B7A-26ED8E5D4D87}" srcOrd="0" destOrd="0" parTransId="{656B5E86-6BE7-4D5F-B481-7CFF26C9EE6F}" sibTransId="{B1086048-D7F7-4725-BBD3-E8DD60CB56A3}"/>
    <dgm:cxn modelId="{29634761-4D37-4F22-9106-64B329CCA3B9}" srcId="{1FCC7367-6524-467B-9E88-9A8EA943C4E5}" destId="{A0E04A18-94D9-499F-AB1E-99C69CC1EE97}" srcOrd="2" destOrd="0" parTransId="{00022F44-3467-4747-9AC8-33BFD1B74B64}" sibTransId="{F24FB4AF-3973-4104-9542-9F1091781A51}"/>
    <dgm:cxn modelId="{8DE48E61-7C82-4140-9E21-8B4FBB1BB7B4}" srcId="{62BDD183-82FF-47A9-9992-7C03E5FFB4B7}" destId="{D55D2C82-9121-4CAD-8FBE-6E092E6D99CC}" srcOrd="0" destOrd="0" parTransId="{94C124ED-DC74-4AA5-B21A-AE95202422F8}" sibTransId="{0145471E-0FA2-4014-8AA0-D0285F34D2A6}"/>
    <dgm:cxn modelId="{8BCF7877-5476-44C7-9C93-2092C8871D0E}" type="presOf" srcId="{A0E04A18-94D9-499F-AB1E-99C69CC1EE97}" destId="{5D42758F-FA1B-4CEB-A74B-75CA5B1E6D9C}" srcOrd="0" destOrd="2" presId="urn:microsoft.com/office/officeart/2005/8/layout/list1"/>
    <dgm:cxn modelId="{F91B7C77-343B-4968-97BF-ED51F9C2275E}" srcId="{C54635B8-9D03-4510-BFAC-B64F3691FA78}" destId="{2B1CC7E7-F08B-4440-A4F7-720D5F8765F2}" srcOrd="0" destOrd="0" parTransId="{E6F51A1B-88A3-452F-97C8-9D7E9DDAE939}" sibTransId="{0F2A3DBF-FD86-4492-8BBB-665C9C43D08E}"/>
    <dgm:cxn modelId="{19B9AE9C-19F7-4F63-B1C8-8AEEAAE3A808}" type="presOf" srcId="{62BDD183-82FF-47A9-9992-7C03E5FFB4B7}" destId="{FC8B0D95-2194-409F-91D6-5ACD801FB64B}" srcOrd="0" destOrd="0" presId="urn:microsoft.com/office/officeart/2005/8/layout/list1"/>
    <dgm:cxn modelId="{66D121B9-6F79-43CD-9E31-5B02C1FFE38A}" type="presOf" srcId="{748C24E3-D547-4B58-9B7A-26ED8E5D4D87}" destId="{5D42758F-FA1B-4CEB-A74B-75CA5B1E6D9C}" srcOrd="0" destOrd="0" presId="urn:microsoft.com/office/officeart/2005/8/layout/list1"/>
    <dgm:cxn modelId="{CDD0BCC3-7010-44E2-9E90-EC3F00D44195}" srcId="{62BDD183-82FF-47A9-9992-7C03E5FFB4B7}" destId="{1FCC7367-6524-467B-9E88-9A8EA943C4E5}" srcOrd="1" destOrd="0" parTransId="{F51F055B-028F-41A3-9AEF-BC0EF2ECCE42}" sibTransId="{923B3F31-31C3-48B4-B570-55F3BF4B40F4}"/>
    <dgm:cxn modelId="{EE0A41CD-CA88-479D-B35D-376BD4295E8F}" srcId="{1FCC7367-6524-467B-9E88-9A8EA943C4E5}" destId="{1C33059A-198E-4DCB-9CC5-C3CBD48900A1}" srcOrd="1" destOrd="0" parTransId="{245797C2-8B13-4FF6-B336-B17BECB5D142}" sibTransId="{8F3035FB-3BE9-4CD7-80D9-8691430EDFA0}"/>
    <dgm:cxn modelId="{2C6AFFD4-E457-435E-8C9F-BD0CF173CA44}" type="presOf" srcId="{2B1CC7E7-F08B-4440-A4F7-720D5F8765F2}" destId="{32462C2C-F5E0-4168-863B-1B5FC219E903}" srcOrd="0" destOrd="1" presId="urn:microsoft.com/office/officeart/2005/8/layout/list1"/>
    <dgm:cxn modelId="{5A027FD6-E7E8-4D79-89E6-68ED596E7393}" type="presOf" srcId="{471125D8-034A-401F-997B-D83538AB6DF0}" destId="{32462C2C-F5E0-4168-863B-1B5FC219E903}" srcOrd="0" destOrd="2" presId="urn:microsoft.com/office/officeart/2005/8/layout/list1"/>
    <dgm:cxn modelId="{7AB27CDA-4F69-4BDD-A1B2-9FD572181C33}" type="presOf" srcId="{1C33059A-198E-4DCB-9CC5-C3CBD48900A1}" destId="{5D42758F-FA1B-4CEB-A74B-75CA5B1E6D9C}" srcOrd="0" destOrd="1" presId="urn:microsoft.com/office/officeart/2005/8/layout/list1"/>
    <dgm:cxn modelId="{69FC3EE1-925B-4412-9D88-A83CF8B2E107}" type="presOf" srcId="{D55D2C82-9121-4CAD-8FBE-6E092E6D99CC}" destId="{6975CE1E-86B0-4898-BC43-9592385BE5EA}" srcOrd="1" destOrd="0" presId="urn:microsoft.com/office/officeart/2005/8/layout/list1"/>
    <dgm:cxn modelId="{13DB01EB-EEA6-4E92-82A7-4B7389D64F17}" type="presOf" srcId="{1FCC7367-6524-467B-9E88-9A8EA943C4E5}" destId="{7F0E80E4-F4B5-4F9D-BBF7-486809902910}" srcOrd="1" destOrd="0" presId="urn:microsoft.com/office/officeart/2005/8/layout/list1"/>
    <dgm:cxn modelId="{9F1897EE-14F7-4D5F-B934-F24E70EE0249}" type="presOf" srcId="{1FCC7367-6524-467B-9E88-9A8EA943C4E5}" destId="{0B29C6FF-F80B-4D95-86CF-D7C05CA10F13}" srcOrd="0" destOrd="0" presId="urn:microsoft.com/office/officeart/2005/8/layout/list1"/>
    <dgm:cxn modelId="{5C23C020-F65D-4D46-BCB1-B06D223D7E36}" type="presParOf" srcId="{FC8B0D95-2194-409F-91D6-5ACD801FB64B}" destId="{5EC5AB02-F0CD-4C3C-8D1B-9B4D1662DFE3}" srcOrd="0" destOrd="0" presId="urn:microsoft.com/office/officeart/2005/8/layout/list1"/>
    <dgm:cxn modelId="{61AE36CD-A578-472C-A2B7-7052FA61BB86}" type="presParOf" srcId="{5EC5AB02-F0CD-4C3C-8D1B-9B4D1662DFE3}" destId="{BC3C97BA-9329-4D2B-83C2-458059A82BDC}" srcOrd="0" destOrd="0" presId="urn:microsoft.com/office/officeart/2005/8/layout/list1"/>
    <dgm:cxn modelId="{D0B075DE-886F-4221-9D96-A2F96589AF26}" type="presParOf" srcId="{5EC5AB02-F0CD-4C3C-8D1B-9B4D1662DFE3}" destId="{6975CE1E-86B0-4898-BC43-9592385BE5EA}" srcOrd="1" destOrd="0" presId="urn:microsoft.com/office/officeart/2005/8/layout/list1"/>
    <dgm:cxn modelId="{24D5A242-C76B-42DC-A7FA-85523ACDBFA2}" type="presParOf" srcId="{FC8B0D95-2194-409F-91D6-5ACD801FB64B}" destId="{36C64DC1-5822-4901-9068-5768F73F20F0}" srcOrd="1" destOrd="0" presId="urn:microsoft.com/office/officeart/2005/8/layout/list1"/>
    <dgm:cxn modelId="{0BADF2FD-ABF5-495A-B86A-5EBA271088FE}" type="presParOf" srcId="{FC8B0D95-2194-409F-91D6-5ACD801FB64B}" destId="{32462C2C-F5E0-4168-863B-1B5FC219E903}" srcOrd="2" destOrd="0" presId="urn:microsoft.com/office/officeart/2005/8/layout/list1"/>
    <dgm:cxn modelId="{A8F06C42-5155-4C86-9ED8-217242C931FA}" type="presParOf" srcId="{FC8B0D95-2194-409F-91D6-5ACD801FB64B}" destId="{B85672DA-5C52-4EE2-94A6-5FEB88AD84A9}" srcOrd="3" destOrd="0" presId="urn:microsoft.com/office/officeart/2005/8/layout/list1"/>
    <dgm:cxn modelId="{9A7D8561-2B26-4FD6-AA3A-FBF012028C2C}" type="presParOf" srcId="{FC8B0D95-2194-409F-91D6-5ACD801FB64B}" destId="{63842487-4182-4568-BA85-8939407321C7}" srcOrd="4" destOrd="0" presId="urn:microsoft.com/office/officeart/2005/8/layout/list1"/>
    <dgm:cxn modelId="{E756089A-3C99-4358-9594-AD83FF8E15BC}" type="presParOf" srcId="{63842487-4182-4568-BA85-8939407321C7}" destId="{0B29C6FF-F80B-4D95-86CF-D7C05CA10F13}" srcOrd="0" destOrd="0" presId="urn:microsoft.com/office/officeart/2005/8/layout/list1"/>
    <dgm:cxn modelId="{90C32BFC-CEB7-44EF-BB44-24CA93813022}" type="presParOf" srcId="{63842487-4182-4568-BA85-8939407321C7}" destId="{7F0E80E4-F4B5-4F9D-BBF7-486809902910}" srcOrd="1" destOrd="0" presId="urn:microsoft.com/office/officeart/2005/8/layout/list1"/>
    <dgm:cxn modelId="{B86DF1EB-DB48-4AE3-83ED-1FE30818B890}" type="presParOf" srcId="{FC8B0D95-2194-409F-91D6-5ACD801FB64B}" destId="{E8C6DE17-BDE0-4D9E-9733-CB335A0018E2}" srcOrd="5" destOrd="0" presId="urn:microsoft.com/office/officeart/2005/8/layout/list1"/>
    <dgm:cxn modelId="{18FA94F3-46F0-4C44-BEAD-99B5C612D011}" type="presParOf" srcId="{FC8B0D95-2194-409F-91D6-5ACD801FB64B}" destId="{5D42758F-FA1B-4CEB-A74B-75CA5B1E6D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953B86-7CE6-4F4E-B42A-629409E7100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C035648-3FE6-4C99-91C5-A9BB3F7D576D}">
      <dgm:prSet/>
      <dgm:spPr/>
      <dgm:t>
        <a:bodyPr/>
        <a:lstStyle/>
        <a:p>
          <a:pPr>
            <a:lnSpc>
              <a:spcPct val="100000"/>
            </a:lnSpc>
            <a:defRPr cap="all"/>
          </a:pPr>
          <a:r>
            <a:rPr lang="en-US" dirty="0"/>
            <a:t>When the target clicks on the link on an email</a:t>
          </a:r>
        </a:p>
      </dgm:t>
    </dgm:pt>
    <dgm:pt modelId="{EC66968C-EEE2-4FCA-824E-F3A0D92E8DAA}" type="parTrans" cxnId="{ACE3BC89-3555-401F-AE43-2A16D0E162DD}">
      <dgm:prSet/>
      <dgm:spPr/>
      <dgm:t>
        <a:bodyPr/>
        <a:lstStyle/>
        <a:p>
          <a:endParaRPr lang="en-US"/>
        </a:p>
      </dgm:t>
    </dgm:pt>
    <dgm:pt modelId="{1488F41F-2E9C-409F-8B4F-8A50839F67FE}" type="sibTrans" cxnId="{ACE3BC89-3555-401F-AE43-2A16D0E162DD}">
      <dgm:prSet/>
      <dgm:spPr/>
      <dgm:t>
        <a:bodyPr/>
        <a:lstStyle/>
        <a:p>
          <a:endParaRPr lang="en-US"/>
        </a:p>
      </dgm:t>
    </dgm:pt>
    <dgm:pt modelId="{683F001C-1FDA-4AAA-8CB3-289A8D0E6B9A}">
      <dgm:prSet/>
      <dgm:spPr/>
      <dgm:t>
        <a:bodyPr/>
        <a:lstStyle/>
        <a:p>
          <a:pPr>
            <a:lnSpc>
              <a:spcPct val="100000"/>
            </a:lnSpc>
            <a:defRPr cap="all"/>
          </a:pPr>
          <a:r>
            <a:rPr lang="en-US" dirty="0"/>
            <a:t>When the target inputs their credentials</a:t>
          </a:r>
        </a:p>
      </dgm:t>
    </dgm:pt>
    <dgm:pt modelId="{76D51005-E3AC-4675-8BCB-F40350B772DB}" type="parTrans" cxnId="{714EF10D-92EF-4B69-966C-29082003ABD5}">
      <dgm:prSet/>
      <dgm:spPr/>
      <dgm:t>
        <a:bodyPr/>
        <a:lstStyle/>
        <a:p>
          <a:endParaRPr lang="en-US"/>
        </a:p>
      </dgm:t>
    </dgm:pt>
    <dgm:pt modelId="{955713B7-41A1-48ED-B45E-5237A7EAADE1}" type="sibTrans" cxnId="{714EF10D-92EF-4B69-966C-29082003ABD5}">
      <dgm:prSet/>
      <dgm:spPr/>
      <dgm:t>
        <a:bodyPr/>
        <a:lstStyle/>
        <a:p>
          <a:endParaRPr lang="en-US"/>
        </a:p>
      </dgm:t>
    </dgm:pt>
    <dgm:pt modelId="{A5EF5E92-776D-45FE-AFF7-E01EE33D0EA1}" type="pres">
      <dgm:prSet presAssocID="{01953B86-7CE6-4F4E-B42A-629409E7100F}" presName="root" presStyleCnt="0">
        <dgm:presLayoutVars>
          <dgm:dir/>
          <dgm:resizeHandles val="exact"/>
        </dgm:presLayoutVars>
      </dgm:prSet>
      <dgm:spPr/>
    </dgm:pt>
    <dgm:pt modelId="{3FFB1740-2B15-4DD0-9F62-CDEC6DDD4564}" type="pres">
      <dgm:prSet presAssocID="{9C035648-3FE6-4C99-91C5-A9BB3F7D576D}" presName="compNode" presStyleCnt="0"/>
      <dgm:spPr/>
    </dgm:pt>
    <dgm:pt modelId="{4E4D7491-9133-4A33-99B1-2B76B3858AD0}" type="pres">
      <dgm:prSet presAssocID="{9C035648-3FE6-4C99-91C5-A9BB3F7D576D}" presName="iconBgRect" presStyleLbl="bgShp" presStyleIdx="0" presStyleCnt="2"/>
      <dgm:spPr>
        <a:prstGeom prst="round2DiagRect">
          <a:avLst>
            <a:gd name="adj1" fmla="val 29727"/>
            <a:gd name="adj2" fmla="val 0"/>
          </a:avLst>
        </a:prstGeom>
      </dgm:spPr>
    </dgm:pt>
    <dgm:pt modelId="{74736588-84D9-43DB-81D9-A1868D7EA03D}" type="pres">
      <dgm:prSet presAssocID="{9C035648-3FE6-4C99-91C5-A9BB3F7D576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0BA6BB81-2583-4014-9581-7A8BC8A539DC}" type="pres">
      <dgm:prSet presAssocID="{9C035648-3FE6-4C99-91C5-A9BB3F7D576D}" presName="spaceRect" presStyleCnt="0"/>
      <dgm:spPr/>
    </dgm:pt>
    <dgm:pt modelId="{042EB37C-F84A-486B-9D12-FF866BD4491E}" type="pres">
      <dgm:prSet presAssocID="{9C035648-3FE6-4C99-91C5-A9BB3F7D576D}" presName="textRect" presStyleLbl="revTx" presStyleIdx="0" presStyleCnt="2">
        <dgm:presLayoutVars>
          <dgm:chMax val="1"/>
          <dgm:chPref val="1"/>
        </dgm:presLayoutVars>
      </dgm:prSet>
      <dgm:spPr/>
    </dgm:pt>
    <dgm:pt modelId="{1D261B94-E02C-4FAD-8B55-D829A1209C63}" type="pres">
      <dgm:prSet presAssocID="{1488F41F-2E9C-409F-8B4F-8A50839F67FE}" presName="sibTrans" presStyleCnt="0"/>
      <dgm:spPr/>
    </dgm:pt>
    <dgm:pt modelId="{7D3A3F27-2A74-4BA1-8CBF-6E732B731698}" type="pres">
      <dgm:prSet presAssocID="{683F001C-1FDA-4AAA-8CB3-289A8D0E6B9A}" presName="compNode" presStyleCnt="0"/>
      <dgm:spPr/>
    </dgm:pt>
    <dgm:pt modelId="{17F5FBFD-EB66-41B8-BBFD-91120BE0C1C4}" type="pres">
      <dgm:prSet presAssocID="{683F001C-1FDA-4AAA-8CB3-289A8D0E6B9A}" presName="iconBgRect" presStyleLbl="bgShp" presStyleIdx="1" presStyleCnt="2"/>
      <dgm:spPr>
        <a:prstGeom prst="round2DiagRect">
          <a:avLst>
            <a:gd name="adj1" fmla="val 29727"/>
            <a:gd name="adj2" fmla="val 0"/>
          </a:avLst>
        </a:prstGeom>
      </dgm:spPr>
    </dgm:pt>
    <dgm:pt modelId="{02CF05B3-CF8F-45AA-AF74-218216CD2195}" type="pres">
      <dgm:prSet presAssocID="{683F001C-1FDA-4AAA-8CB3-289A8D0E6B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97023C1-5A5F-4653-92B4-97FD9477AA19}" type="pres">
      <dgm:prSet presAssocID="{683F001C-1FDA-4AAA-8CB3-289A8D0E6B9A}" presName="spaceRect" presStyleCnt="0"/>
      <dgm:spPr/>
    </dgm:pt>
    <dgm:pt modelId="{B2EBD06B-4F36-4EE0-A331-68B9C079C85F}" type="pres">
      <dgm:prSet presAssocID="{683F001C-1FDA-4AAA-8CB3-289A8D0E6B9A}" presName="textRect" presStyleLbl="revTx" presStyleIdx="1" presStyleCnt="2">
        <dgm:presLayoutVars>
          <dgm:chMax val="1"/>
          <dgm:chPref val="1"/>
        </dgm:presLayoutVars>
      </dgm:prSet>
      <dgm:spPr/>
    </dgm:pt>
  </dgm:ptLst>
  <dgm:cxnLst>
    <dgm:cxn modelId="{714EF10D-92EF-4B69-966C-29082003ABD5}" srcId="{01953B86-7CE6-4F4E-B42A-629409E7100F}" destId="{683F001C-1FDA-4AAA-8CB3-289A8D0E6B9A}" srcOrd="1" destOrd="0" parTransId="{76D51005-E3AC-4675-8BCB-F40350B772DB}" sibTransId="{955713B7-41A1-48ED-B45E-5237A7EAADE1}"/>
    <dgm:cxn modelId="{3241E733-CD01-4DFA-BAFF-F4734DC2A870}" type="presOf" srcId="{683F001C-1FDA-4AAA-8CB3-289A8D0E6B9A}" destId="{B2EBD06B-4F36-4EE0-A331-68B9C079C85F}" srcOrd="0" destOrd="0" presId="urn:microsoft.com/office/officeart/2018/5/layout/IconLeafLabelList"/>
    <dgm:cxn modelId="{E364E760-A87D-4405-8093-7C0060EE6A4E}" type="presOf" srcId="{01953B86-7CE6-4F4E-B42A-629409E7100F}" destId="{A5EF5E92-776D-45FE-AFF7-E01EE33D0EA1}" srcOrd="0" destOrd="0" presId="urn:microsoft.com/office/officeart/2018/5/layout/IconLeafLabelList"/>
    <dgm:cxn modelId="{ACE3BC89-3555-401F-AE43-2A16D0E162DD}" srcId="{01953B86-7CE6-4F4E-B42A-629409E7100F}" destId="{9C035648-3FE6-4C99-91C5-A9BB3F7D576D}" srcOrd="0" destOrd="0" parTransId="{EC66968C-EEE2-4FCA-824E-F3A0D92E8DAA}" sibTransId="{1488F41F-2E9C-409F-8B4F-8A50839F67FE}"/>
    <dgm:cxn modelId="{4E187FAB-2A9B-4F40-A968-1772BE122603}" type="presOf" srcId="{9C035648-3FE6-4C99-91C5-A9BB3F7D576D}" destId="{042EB37C-F84A-486B-9D12-FF866BD4491E}" srcOrd="0" destOrd="0" presId="urn:microsoft.com/office/officeart/2018/5/layout/IconLeafLabelList"/>
    <dgm:cxn modelId="{D10B2BBF-DCE3-495F-BE96-72AA4096ED8C}" type="presParOf" srcId="{A5EF5E92-776D-45FE-AFF7-E01EE33D0EA1}" destId="{3FFB1740-2B15-4DD0-9F62-CDEC6DDD4564}" srcOrd="0" destOrd="0" presId="urn:microsoft.com/office/officeart/2018/5/layout/IconLeafLabelList"/>
    <dgm:cxn modelId="{62A8B4F7-784A-4D48-AC52-590D584058E0}" type="presParOf" srcId="{3FFB1740-2B15-4DD0-9F62-CDEC6DDD4564}" destId="{4E4D7491-9133-4A33-99B1-2B76B3858AD0}" srcOrd="0" destOrd="0" presId="urn:microsoft.com/office/officeart/2018/5/layout/IconLeafLabelList"/>
    <dgm:cxn modelId="{8E63E331-BE7A-4428-A7EA-06105D5B5EAD}" type="presParOf" srcId="{3FFB1740-2B15-4DD0-9F62-CDEC6DDD4564}" destId="{74736588-84D9-43DB-81D9-A1868D7EA03D}" srcOrd="1" destOrd="0" presId="urn:microsoft.com/office/officeart/2018/5/layout/IconLeafLabelList"/>
    <dgm:cxn modelId="{3F0A7DA3-7BF2-46ED-B77C-8EF402058AEA}" type="presParOf" srcId="{3FFB1740-2B15-4DD0-9F62-CDEC6DDD4564}" destId="{0BA6BB81-2583-4014-9581-7A8BC8A539DC}" srcOrd="2" destOrd="0" presId="urn:microsoft.com/office/officeart/2018/5/layout/IconLeafLabelList"/>
    <dgm:cxn modelId="{D5D42E86-7FF9-4B64-85E4-E65F1B048E71}" type="presParOf" srcId="{3FFB1740-2B15-4DD0-9F62-CDEC6DDD4564}" destId="{042EB37C-F84A-486B-9D12-FF866BD4491E}" srcOrd="3" destOrd="0" presId="urn:microsoft.com/office/officeart/2018/5/layout/IconLeafLabelList"/>
    <dgm:cxn modelId="{92309A3B-92DC-49FC-A5A7-E5A800470EF0}" type="presParOf" srcId="{A5EF5E92-776D-45FE-AFF7-E01EE33D0EA1}" destId="{1D261B94-E02C-4FAD-8B55-D829A1209C63}" srcOrd="1" destOrd="0" presId="urn:microsoft.com/office/officeart/2018/5/layout/IconLeafLabelList"/>
    <dgm:cxn modelId="{1C5335B7-1CA1-499B-897E-0EDB3BC89C98}" type="presParOf" srcId="{A5EF5E92-776D-45FE-AFF7-E01EE33D0EA1}" destId="{7D3A3F27-2A74-4BA1-8CBF-6E732B731698}" srcOrd="2" destOrd="0" presId="urn:microsoft.com/office/officeart/2018/5/layout/IconLeafLabelList"/>
    <dgm:cxn modelId="{EDD5EA8A-574F-4E94-8AD0-5CBE5EE6B1F5}" type="presParOf" srcId="{7D3A3F27-2A74-4BA1-8CBF-6E732B731698}" destId="{17F5FBFD-EB66-41B8-BBFD-91120BE0C1C4}" srcOrd="0" destOrd="0" presId="urn:microsoft.com/office/officeart/2018/5/layout/IconLeafLabelList"/>
    <dgm:cxn modelId="{77EC25CB-54FF-431C-B207-BA563A2CA296}" type="presParOf" srcId="{7D3A3F27-2A74-4BA1-8CBF-6E732B731698}" destId="{02CF05B3-CF8F-45AA-AF74-218216CD2195}" srcOrd="1" destOrd="0" presId="urn:microsoft.com/office/officeart/2018/5/layout/IconLeafLabelList"/>
    <dgm:cxn modelId="{A720219F-4144-40BF-A707-08EB02D72863}" type="presParOf" srcId="{7D3A3F27-2A74-4BA1-8CBF-6E732B731698}" destId="{197023C1-5A5F-4653-92B4-97FD9477AA19}" srcOrd="2" destOrd="0" presId="urn:microsoft.com/office/officeart/2018/5/layout/IconLeafLabelList"/>
    <dgm:cxn modelId="{FEF237A7-81EA-4780-B991-1097E702BE52}" type="presParOf" srcId="{7D3A3F27-2A74-4BA1-8CBF-6E732B731698}" destId="{B2EBD06B-4F36-4EE0-A331-68B9C079C85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9EADCA-41C7-49E8-8F26-1439CDFB4599}" type="doc">
      <dgm:prSet loTypeId="urn:microsoft.com/office/officeart/2005/8/layout/process4" loCatId="process" qsTypeId="urn:microsoft.com/office/officeart/2005/8/quickstyle/simple1" qsCatId="simple" csTypeId="urn:microsoft.com/office/officeart/2018/5/colors/Iconchunking_neutralbg_colorful1" csCatId="colorful" phldr="1"/>
      <dgm:spPr/>
      <dgm:t>
        <a:bodyPr/>
        <a:lstStyle/>
        <a:p>
          <a:endParaRPr lang="en-US"/>
        </a:p>
      </dgm:t>
    </dgm:pt>
    <dgm:pt modelId="{C10013BF-3FD8-4B7D-9FD1-5A7ADDED98B2}">
      <dgm:prSet/>
      <dgm:spPr/>
      <dgm:t>
        <a:bodyPr/>
        <a:lstStyle/>
        <a:p>
          <a:pPr>
            <a:lnSpc>
              <a:spcPct val="100000"/>
            </a:lnSpc>
            <a:defRPr b="1"/>
          </a:pPr>
          <a:r>
            <a:rPr lang="en-US"/>
            <a:t>The credentials will be stored in the Zphisher directory</a:t>
          </a:r>
        </a:p>
      </dgm:t>
    </dgm:pt>
    <dgm:pt modelId="{FCB14E0C-F10F-4803-947B-2BB87C1171B9}" type="parTrans" cxnId="{F84BDE3C-29D6-416A-ABF2-93A4D1693F1B}">
      <dgm:prSet/>
      <dgm:spPr/>
      <dgm:t>
        <a:bodyPr/>
        <a:lstStyle/>
        <a:p>
          <a:endParaRPr lang="en-US"/>
        </a:p>
      </dgm:t>
    </dgm:pt>
    <dgm:pt modelId="{376E6103-257F-4CD7-BC7D-434D5C54E411}" type="sibTrans" cxnId="{F84BDE3C-29D6-416A-ABF2-93A4D1693F1B}">
      <dgm:prSet/>
      <dgm:spPr/>
      <dgm:t>
        <a:bodyPr/>
        <a:lstStyle/>
        <a:p>
          <a:endParaRPr lang="en-US"/>
        </a:p>
      </dgm:t>
    </dgm:pt>
    <dgm:pt modelId="{1F156AC7-393A-44AF-84BD-3D4050B245FF}">
      <dgm:prSet/>
      <dgm:spPr/>
      <dgm:t>
        <a:bodyPr/>
        <a:lstStyle/>
        <a:p>
          <a:pPr>
            <a:lnSpc>
              <a:spcPct val="100000"/>
            </a:lnSpc>
            <a:defRPr b="1"/>
          </a:pPr>
          <a:r>
            <a:rPr lang="en-US"/>
            <a:t>The captured information will include</a:t>
          </a:r>
        </a:p>
      </dgm:t>
    </dgm:pt>
    <dgm:pt modelId="{BF540F34-7B6E-44C5-B7FB-3F49F7AB6F5C}" type="parTrans" cxnId="{7F98E21C-BA48-4B7A-AF3A-63AF1207A21F}">
      <dgm:prSet/>
      <dgm:spPr/>
      <dgm:t>
        <a:bodyPr/>
        <a:lstStyle/>
        <a:p>
          <a:endParaRPr lang="en-US"/>
        </a:p>
      </dgm:t>
    </dgm:pt>
    <dgm:pt modelId="{5636F8A2-2A32-4272-A5AF-D0790B0825C3}" type="sibTrans" cxnId="{7F98E21C-BA48-4B7A-AF3A-63AF1207A21F}">
      <dgm:prSet/>
      <dgm:spPr/>
      <dgm:t>
        <a:bodyPr/>
        <a:lstStyle/>
        <a:p>
          <a:endParaRPr lang="en-US"/>
        </a:p>
      </dgm:t>
    </dgm:pt>
    <dgm:pt modelId="{32EA6CF4-F334-42B5-8B14-977298D2C7DF}">
      <dgm:prSet/>
      <dgm:spPr/>
      <dgm:t>
        <a:bodyPr/>
        <a:lstStyle/>
        <a:p>
          <a:pPr>
            <a:lnSpc>
              <a:spcPct val="100000"/>
            </a:lnSpc>
          </a:pPr>
          <a:r>
            <a:rPr lang="en-US"/>
            <a:t>Ip address of the victim target</a:t>
          </a:r>
        </a:p>
      </dgm:t>
    </dgm:pt>
    <dgm:pt modelId="{DFBAA393-D1AE-4C77-988F-2268A0C537EC}" type="parTrans" cxnId="{C405AB5E-7A1E-46D4-97D8-D875A229F726}">
      <dgm:prSet/>
      <dgm:spPr/>
      <dgm:t>
        <a:bodyPr/>
        <a:lstStyle/>
        <a:p>
          <a:endParaRPr lang="en-US"/>
        </a:p>
      </dgm:t>
    </dgm:pt>
    <dgm:pt modelId="{37A3F986-FC9A-4696-900B-9E1B513E972A}" type="sibTrans" cxnId="{C405AB5E-7A1E-46D4-97D8-D875A229F726}">
      <dgm:prSet/>
      <dgm:spPr/>
      <dgm:t>
        <a:bodyPr/>
        <a:lstStyle/>
        <a:p>
          <a:endParaRPr lang="en-US"/>
        </a:p>
      </dgm:t>
    </dgm:pt>
    <dgm:pt modelId="{DB8901FB-104B-4359-BB67-A1206A38717B}">
      <dgm:prSet/>
      <dgm:spPr/>
      <dgm:t>
        <a:bodyPr/>
        <a:lstStyle/>
        <a:p>
          <a:pPr>
            <a:lnSpc>
              <a:spcPct val="100000"/>
            </a:lnSpc>
          </a:pPr>
          <a:r>
            <a:rPr lang="en-US"/>
            <a:t>Username/Email</a:t>
          </a:r>
        </a:p>
      </dgm:t>
    </dgm:pt>
    <dgm:pt modelId="{F73865E4-F09F-4386-8158-AD9FCEF472D2}" type="parTrans" cxnId="{D6776695-E1DA-4938-9CEA-41D8BA443E0A}">
      <dgm:prSet/>
      <dgm:spPr/>
      <dgm:t>
        <a:bodyPr/>
        <a:lstStyle/>
        <a:p>
          <a:endParaRPr lang="en-US"/>
        </a:p>
      </dgm:t>
    </dgm:pt>
    <dgm:pt modelId="{26AA6E74-5403-4C44-BBB4-D584B67D7405}" type="sibTrans" cxnId="{D6776695-E1DA-4938-9CEA-41D8BA443E0A}">
      <dgm:prSet/>
      <dgm:spPr/>
      <dgm:t>
        <a:bodyPr/>
        <a:lstStyle/>
        <a:p>
          <a:endParaRPr lang="en-US"/>
        </a:p>
      </dgm:t>
    </dgm:pt>
    <dgm:pt modelId="{82D18942-FBB4-4312-A49A-89BBF53525A0}">
      <dgm:prSet/>
      <dgm:spPr/>
      <dgm:t>
        <a:bodyPr/>
        <a:lstStyle/>
        <a:p>
          <a:pPr>
            <a:lnSpc>
              <a:spcPct val="100000"/>
            </a:lnSpc>
          </a:pPr>
          <a:r>
            <a:rPr lang="en-US"/>
            <a:t>Password</a:t>
          </a:r>
        </a:p>
      </dgm:t>
    </dgm:pt>
    <dgm:pt modelId="{7FD9E702-61DA-4836-A1EE-FE2053E0E496}" type="parTrans" cxnId="{9F759DB3-2E04-4CD8-98D6-92359F9CCF9F}">
      <dgm:prSet/>
      <dgm:spPr/>
      <dgm:t>
        <a:bodyPr/>
        <a:lstStyle/>
        <a:p>
          <a:endParaRPr lang="en-US"/>
        </a:p>
      </dgm:t>
    </dgm:pt>
    <dgm:pt modelId="{FD8F112F-2F1A-49A6-A180-CBC4C9ED63DA}" type="sibTrans" cxnId="{9F759DB3-2E04-4CD8-98D6-92359F9CCF9F}">
      <dgm:prSet/>
      <dgm:spPr/>
      <dgm:t>
        <a:bodyPr/>
        <a:lstStyle/>
        <a:p>
          <a:endParaRPr lang="en-US"/>
        </a:p>
      </dgm:t>
    </dgm:pt>
    <dgm:pt modelId="{4272CC00-FEF0-43E3-9274-5C0ABB0AE3E3}" type="pres">
      <dgm:prSet presAssocID="{429EADCA-41C7-49E8-8F26-1439CDFB4599}" presName="Name0" presStyleCnt="0">
        <dgm:presLayoutVars>
          <dgm:dir/>
          <dgm:animLvl val="lvl"/>
          <dgm:resizeHandles val="exact"/>
        </dgm:presLayoutVars>
      </dgm:prSet>
      <dgm:spPr/>
    </dgm:pt>
    <dgm:pt modelId="{2E9C7EE7-7E0E-404B-89D6-8C7532F252E3}" type="pres">
      <dgm:prSet presAssocID="{1F156AC7-393A-44AF-84BD-3D4050B245FF}" presName="boxAndChildren" presStyleCnt="0"/>
      <dgm:spPr/>
    </dgm:pt>
    <dgm:pt modelId="{1A2D0FBB-1AA2-449A-A45A-A43A75DCCB2B}" type="pres">
      <dgm:prSet presAssocID="{1F156AC7-393A-44AF-84BD-3D4050B245FF}" presName="parentTextBox" presStyleLbl="node1" presStyleIdx="0" presStyleCnt="2"/>
      <dgm:spPr/>
    </dgm:pt>
    <dgm:pt modelId="{6D409D81-F108-4B8A-ABEA-D3949416E18F}" type="pres">
      <dgm:prSet presAssocID="{1F156AC7-393A-44AF-84BD-3D4050B245FF}" presName="entireBox" presStyleLbl="node1" presStyleIdx="0" presStyleCnt="2"/>
      <dgm:spPr/>
    </dgm:pt>
    <dgm:pt modelId="{67090085-FE30-4986-AE0C-45ABC53778ED}" type="pres">
      <dgm:prSet presAssocID="{1F156AC7-393A-44AF-84BD-3D4050B245FF}" presName="descendantBox" presStyleCnt="0"/>
      <dgm:spPr/>
    </dgm:pt>
    <dgm:pt modelId="{6DF90E54-D7E1-4D3C-94AB-E947FF21BBFE}" type="pres">
      <dgm:prSet presAssocID="{32EA6CF4-F334-42B5-8B14-977298D2C7DF}" presName="childTextBox" presStyleLbl="fgAccFollowNode1" presStyleIdx="0" presStyleCnt="3">
        <dgm:presLayoutVars>
          <dgm:bulletEnabled val="1"/>
        </dgm:presLayoutVars>
      </dgm:prSet>
      <dgm:spPr/>
    </dgm:pt>
    <dgm:pt modelId="{EB2EF8D6-D6C1-4E25-8413-517654742E6B}" type="pres">
      <dgm:prSet presAssocID="{DB8901FB-104B-4359-BB67-A1206A38717B}" presName="childTextBox" presStyleLbl="fgAccFollowNode1" presStyleIdx="1" presStyleCnt="3">
        <dgm:presLayoutVars>
          <dgm:bulletEnabled val="1"/>
        </dgm:presLayoutVars>
      </dgm:prSet>
      <dgm:spPr/>
    </dgm:pt>
    <dgm:pt modelId="{83622323-A56C-424F-A736-DECB950063CE}" type="pres">
      <dgm:prSet presAssocID="{82D18942-FBB4-4312-A49A-89BBF53525A0}" presName="childTextBox" presStyleLbl="fgAccFollowNode1" presStyleIdx="2" presStyleCnt="3">
        <dgm:presLayoutVars>
          <dgm:bulletEnabled val="1"/>
        </dgm:presLayoutVars>
      </dgm:prSet>
      <dgm:spPr/>
    </dgm:pt>
    <dgm:pt modelId="{6F5E9FA8-26E2-40DF-8080-78AA37131886}" type="pres">
      <dgm:prSet presAssocID="{376E6103-257F-4CD7-BC7D-434D5C54E411}" presName="sp" presStyleCnt="0"/>
      <dgm:spPr/>
    </dgm:pt>
    <dgm:pt modelId="{0C11CF59-AD9B-41BB-992F-4E436283C9B3}" type="pres">
      <dgm:prSet presAssocID="{C10013BF-3FD8-4B7D-9FD1-5A7ADDED98B2}" presName="arrowAndChildren" presStyleCnt="0"/>
      <dgm:spPr/>
    </dgm:pt>
    <dgm:pt modelId="{5ED252D4-DFF5-4EF4-9989-D59247F11933}" type="pres">
      <dgm:prSet presAssocID="{C10013BF-3FD8-4B7D-9FD1-5A7ADDED98B2}" presName="parentTextArrow" presStyleLbl="node1" presStyleIdx="1" presStyleCnt="2"/>
      <dgm:spPr/>
    </dgm:pt>
  </dgm:ptLst>
  <dgm:cxnLst>
    <dgm:cxn modelId="{65E86018-4029-4777-874B-13A9B15888AD}" type="presOf" srcId="{82D18942-FBB4-4312-A49A-89BBF53525A0}" destId="{83622323-A56C-424F-A736-DECB950063CE}" srcOrd="0" destOrd="0" presId="urn:microsoft.com/office/officeart/2005/8/layout/process4"/>
    <dgm:cxn modelId="{7F98E21C-BA48-4B7A-AF3A-63AF1207A21F}" srcId="{429EADCA-41C7-49E8-8F26-1439CDFB4599}" destId="{1F156AC7-393A-44AF-84BD-3D4050B245FF}" srcOrd="1" destOrd="0" parTransId="{BF540F34-7B6E-44C5-B7FB-3F49F7AB6F5C}" sibTransId="{5636F8A2-2A32-4272-A5AF-D0790B0825C3}"/>
    <dgm:cxn modelId="{BCFDBF38-1D8A-4854-A3E2-7E7AE2C7385C}" type="presOf" srcId="{1F156AC7-393A-44AF-84BD-3D4050B245FF}" destId="{1A2D0FBB-1AA2-449A-A45A-A43A75DCCB2B}" srcOrd="0" destOrd="0" presId="urn:microsoft.com/office/officeart/2005/8/layout/process4"/>
    <dgm:cxn modelId="{F84BDE3C-29D6-416A-ABF2-93A4D1693F1B}" srcId="{429EADCA-41C7-49E8-8F26-1439CDFB4599}" destId="{C10013BF-3FD8-4B7D-9FD1-5A7ADDED98B2}" srcOrd="0" destOrd="0" parTransId="{FCB14E0C-F10F-4803-947B-2BB87C1171B9}" sibTransId="{376E6103-257F-4CD7-BC7D-434D5C54E411}"/>
    <dgm:cxn modelId="{A5EE673D-E84D-4EA1-B00E-2210E55AC4D2}" type="presOf" srcId="{C10013BF-3FD8-4B7D-9FD1-5A7ADDED98B2}" destId="{5ED252D4-DFF5-4EF4-9989-D59247F11933}" srcOrd="0" destOrd="0" presId="urn:microsoft.com/office/officeart/2005/8/layout/process4"/>
    <dgm:cxn modelId="{C405AB5E-7A1E-46D4-97D8-D875A229F726}" srcId="{1F156AC7-393A-44AF-84BD-3D4050B245FF}" destId="{32EA6CF4-F334-42B5-8B14-977298D2C7DF}" srcOrd="0" destOrd="0" parTransId="{DFBAA393-D1AE-4C77-988F-2268A0C537EC}" sibTransId="{37A3F986-FC9A-4696-900B-9E1B513E972A}"/>
    <dgm:cxn modelId="{D6776695-E1DA-4938-9CEA-41D8BA443E0A}" srcId="{1F156AC7-393A-44AF-84BD-3D4050B245FF}" destId="{DB8901FB-104B-4359-BB67-A1206A38717B}" srcOrd="1" destOrd="0" parTransId="{F73865E4-F09F-4386-8158-AD9FCEF472D2}" sibTransId="{26AA6E74-5403-4C44-BBB4-D584B67D7405}"/>
    <dgm:cxn modelId="{86D71797-64ED-42D8-B370-04F205888ADE}" type="presOf" srcId="{32EA6CF4-F334-42B5-8B14-977298D2C7DF}" destId="{6DF90E54-D7E1-4D3C-94AB-E947FF21BBFE}" srcOrd="0" destOrd="0" presId="urn:microsoft.com/office/officeart/2005/8/layout/process4"/>
    <dgm:cxn modelId="{9F759DB3-2E04-4CD8-98D6-92359F9CCF9F}" srcId="{1F156AC7-393A-44AF-84BD-3D4050B245FF}" destId="{82D18942-FBB4-4312-A49A-89BBF53525A0}" srcOrd="2" destOrd="0" parTransId="{7FD9E702-61DA-4836-A1EE-FE2053E0E496}" sibTransId="{FD8F112F-2F1A-49A6-A180-CBC4C9ED63DA}"/>
    <dgm:cxn modelId="{44BA72D1-8340-4439-9A48-709F3F071523}" type="presOf" srcId="{DB8901FB-104B-4359-BB67-A1206A38717B}" destId="{EB2EF8D6-D6C1-4E25-8413-517654742E6B}" srcOrd="0" destOrd="0" presId="urn:microsoft.com/office/officeart/2005/8/layout/process4"/>
    <dgm:cxn modelId="{B614D3D7-84D4-4EEA-8631-D996A25399B1}" type="presOf" srcId="{1F156AC7-393A-44AF-84BD-3D4050B245FF}" destId="{6D409D81-F108-4B8A-ABEA-D3949416E18F}" srcOrd="1" destOrd="0" presId="urn:microsoft.com/office/officeart/2005/8/layout/process4"/>
    <dgm:cxn modelId="{8CC867F7-68A1-4DC7-89CA-ED41FB6F5289}" type="presOf" srcId="{429EADCA-41C7-49E8-8F26-1439CDFB4599}" destId="{4272CC00-FEF0-43E3-9274-5C0ABB0AE3E3}" srcOrd="0" destOrd="0" presId="urn:microsoft.com/office/officeart/2005/8/layout/process4"/>
    <dgm:cxn modelId="{B3054E04-8771-4E62-8218-9A0DDACF96E2}" type="presParOf" srcId="{4272CC00-FEF0-43E3-9274-5C0ABB0AE3E3}" destId="{2E9C7EE7-7E0E-404B-89D6-8C7532F252E3}" srcOrd="0" destOrd="0" presId="urn:microsoft.com/office/officeart/2005/8/layout/process4"/>
    <dgm:cxn modelId="{B6E7FF8B-89C2-490F-80EE-0C19C1C095A3}" type="presParOf" srcId="{2E9C7EE7-7E0E-404B-89D6-8C7532F252E3}" destId="{1A2D0FBB-1AA2-449A-A45A-A43A75DCCB2B}" srcOrd="0" destOrd="0" presId="urn:microsoft.com/office/officeart/2005/8/layout/process4"/>
    <dgm:cxn modelId="{50B059D2-0CD8-4294-BE22-E29EA517D3B4}" type="presParOf" srcId="{2E9C7EE7-7E0E-404B-89D6-8C7532F252E3}" destId="{6D409D81-F108-4B8A-ABEA-D3949416E18F}" srcOrd="1" destOrd="0" presId="urn:microsoft.com/office/officeart/2005/8/layout/process4"/>
    <dgm:cxn modelId="{1F892E3E-43D6-48F9-ABEC-A9F4D6EE51C1}" type="presParOf" srcId="{2E9C7EE7-7E0E-404B-89D6-8C7532F252E3}" destId="{67090085-FE30-4986-AE0C-45ABC53778ED}" srcOrd="2" destOrd="0" presId="urn:microsoft.com/office/officeart/2005/8/layout/process4"/>
    <dgm:cxn modelId="{5D7484D3-510C-4468-8B58-4A2A16EB8493}" type="presParOf" srcId="{67090085-FE30-4986-AE0C-45ABC53778ED}" destId="{6DF90E54-D7E1-4D3C-94AB-E947FF21BBFE}" srcOrd="0" destOrd="0" presId="urn:microsoft.com/office/officeart/2005/8/layout/process4"/>
    <dgm:cxn modelId="{7785A52E-7622-4208-A665-2C6932F3B38E}" type="presParOf" srcId="{67090085-FE30-4986-AE0C-45ABC53778ED}" destId="{EB2EF8D6-D6C1-4E25-8413-517654742E6B}" srcOrd="1" destOrd="0" presId="urn:microsoft.com/office/officeart/2005/8/layout/process4"/>
    <dgm:cxn modelId="{6F4FBAB4-55D0-4295-86D1-EB8C343B08CB}" type="presParOf" srcId="{67090085-FE30-4986-AE0C-45ABC53778ED}" destId="{83622323-A56C-424F-A736-DECB950063CE}" srcOrd="2" destOrd="0" presId="urn:microsoft.com/office/officeart/2005/8/layout/process4"/>
    <dgm:cxn modelId="{FAD59DE3-57AC-4791-A755-1845B98D7613}" type="presParOf" srcId="{4272CC00-FEF0-43E3-9274-5C0ABB0AE3E3}" destId="{6F5E9FA8-26E2-40DF-8080-78AA37131886}" srcOrd="1" destOrd="0" presId="urn:microsoft.com/office/officeart/2005/8/layout/process4"/>
    <dgm:cxn modelId="{C2EBD5D7-803A-414F-83A4-1AA16C06FE37}" type="presParOf" srcId="{4272CC00-FEF0-43E3-9274-5C0ABB0AE3E3}" destId="{0C11CF59-AD9B-41BB-992F-4E436283C9B3}" srcOrd="2" destOrd="0" presId="urn:microsoft.com/office/officeart/2005/8/layout/process4"/>
    <dgm:cxn modelId="{5CD2A779-AB71-4FD2-BCA3-7D5DD22D1337}" type="presParOf" srcId="{0C11CF59-AD9B-41BB-992F-4E436283C9B3}" destId="{5ED252D4-DFF5-4EF4-9989-D59247F1193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CF331A4-809D-42BA-8F12-E9F9416B3EED}"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9B6208B3-C92F-43C7-98B7-532D89CA14AB}">
      <dgm:prSet/>
      <dgm:spPr/>
      <dgm:t>
        <a:bodyPr/>
        <a:lstStyle/>
        <a:p>
          <a:r>
            <a:rPr lang="en-US"/>
            <a:t>Determine a schedule for the simulation without notifying employees to maintain authenticity</a:t>
          </a:r>
        </a:p>
      </dgm:t>
    </dgm:pt>
    <dgm:pt modelId="{14FD5B56-7D9E-4FEF-9D5D-A0FF3FE5A179}" type="parTrans" cxnId="{13C03152-9913-4C33-A2BB-635A8F572527}">
      <dgm:prSet/>
      <dgm:spPr/>
      <dgm:t>
        <a:bodyPr/>
        <a:lstStyle/>
        <a:p>
          <a:endParaRPr lang="en-US"/>
        </a:p>
      </dgm:t>
    </dgm:pt>
    <dgm:pt modelId="{3FC8D729-1E6D-42DA-9DCD-495606ABE2A7}" type="sibTrans" cxnId="{13C03152-9913-4C33-A2BB-635A8F572527}">
      <dgm:prSet phldrT="1" phldr="0"/>
      <dgm:spPr/>
      <dgm:t>
        <a:bodyPr/>
        <a:lstStyle/>
        <a:p>
          <a:r>
            <a:rPr lang="en-US"/>
            <a:t>1</a:t>
          </a:r>
        </a:p>
      </dgm:t>
    </dgm:pt>
    <dgm:pt modelId="{7CCA14D3-1CD7-4391-83CA-C747B2941168}">
      <dgm:prSet/>
      <dgm:spPr/>
      <dgm:t>
        <a:bodyPr/>
        <a:lstStyle/>
        <a:p>
          <a:r>
            <a:rPr lang="en-US"/>
            <a:t>Use a secure and reputable phishing simulation platform</a:t>
          </a:r>
        </a:p>
      </dgm:t>
    </dgm:pt>
    <dgm:pt modelId="{10230292-1E10-4AF9-8BEC-66C1D624090B}" type="parTrans" cxnId="{686D4493-6791-4E57-B22B-4CC0656CCA8B}">
      <dgm:prSet/>
      <dgm:spPr/>
      <dgm:t>
        <a:bodyPr/>
        <a:lstStyle/>
        <a:p>
          <a:endParaRPr lang="en-US"/>
        </a:p>
      </dgm:t>
    </dgm:pt>
    <dgm:pt modelId="{D47352C8-7587-4427-8945-1A950A745C63}" type="sibTrans" cxnId="{686D4493-6791-4E57-B22B-4CC0656CCA8B}">
      <dgm:prSet phldrT="2" phldr="0"/>
      <dgm:spPr/>
      <dgm:t>
        <a:bodyPr/>
        <a:lstStyle/>
        <a:p>
          <a:r>
            <a:rPr lang="en-US"/>
            <a:t>2</a:t>
          </a:r>
        </a:p>
      </dgm:t>
    </dgm:pt>
    <dgm:pt modelId="{9E24551F-5F2C-4508-90FF-E498B3AAC4EF}">
      <dgm:prSet/>
      <dgm:spPr/>
      <dgm:t>
        <a:bodyPr/>
        <a:lstStyle/>
        <a:p>
          <a:r>
            <a:rPr lang="en-US"/>
            <a:t>Design emails to resemble typical company communication to test user vigilance</a:t>
          </a:r>
        </a:p>
      </dgm:t>
    </dgm:pt>
    <dgm:pt modelId="{FC7CDA39-06D8-4E75-AE84-9F3228C0E667}" type="parTrans" cxnId="{7EC65110-871B-4EE7-9D46-E013AFD383EE}">
      <dgm:prSet/>
      <dgm:spPr/>
      <dgm:t>
        <a:bodyPr/>
        <a:lstStyle/>
        <a:p>
          <a:endParaRPr lang="en-US"/>
        </a:p>
      </dgm:t>
    </dgm:pt>
    <dgm:pt modelId="{849469FF-D8E4-469A-B977-B171B46596C4}" type="sibTrans" cxnId="{7EC65110-871B-4EE7-9D46-E013AFD383EE}">
      <dgm:prSet phldrT="3" phldr="0"/>
      <dgm:spPr/>
      <dgm:t>
        <a:bodyPr/>
        <a:lstStyle/>
        <a:p>
          <a:r>
            <a:rPr lang="en-US"/>
            <a:t>3</a:t>
          </a:r>
        </a:p>
      </dgm:t>
    </dgm:pt>
    <dgm:pt modelId="{7FB8894C-D04D-4A31-B350-1E1DE9DDA3DB}" type="pres">
      <dgm:prSet presAssocID="{ECF331A4-809D-42BA-8F12-E9F9416B3EED}" presName="Name0" presStyleCnt="0">
        <dgm:presLayoutVars>
          <dgm:animLvl val="lvl"/>
          <dgm:resizeHandles val="exact"/>
        </dgm:presLayoutVars>
      </dgm:prSet>
      <dgm:spPr/>
    </dgm:pt>
    <dgm:pt modelId="{F517F9FD-DEF9-4EF3-B89F-E9B4EE9C3801}" type="pres">
      <dgm:prSet presAssocID="{9B6208B3-C92F-43C7-98B7-532D89CA14AB}" presName="compositeNode" presStyleCnt="0">
        <dgm:presLayoutVars>
          <dgm:bulletEnabled val="1"/>
        </dgm:presLayoutVars>
      </dgm:prSet>
      <dgm:spPr/>
    </dgm:pt>
    <dgm:pt modelId="{DBC16ECA-F491-48E7-8A3E-8D206F83FFF2}" type="pres">
      <dgm:prSet presAssocID="{9B6208B3-C92F-43C7-98B7-532D89CA14AB}" presName="bgRect" presStyleLbl="bgAccFollowNode1" presStyleIdx="0" presStyleCnt="3"/>
      <dgm:spPr/>
    </dgm:pt>
    <dgm:pt modelId="{4124FC51-EC7B-4037-92F5-EC286BFF9AD7}" type="pres">
      <dgm:prSet presAssocID="{3FC8D729-1E6D-42DA-9DCD-495606ABE2A7}" presName="sibTransNodeCircle" presStyleLbl="alignNode1" presStyleIdx="0" presStyleCnt="6">
        <dgm:presLayoutVars>
          <dgm:chMax val="0"/>
          <dgm:bulletEnabled/>
        </dgm:presLayoutVars>
      </dgm:prSet>
      <dgm:spPr/>
    </dgm:pt>
    <dgm:pt modelId="{D8B5BCD2-929C-4180-9977-D87EBD036238}" type="pres">
      <dgm:prSet presAssocID="{9B6208B3-C92F-43C7-98B7-532D89CA14AB}" presName="bottomLine" presStyleLbl="alignNode1" presStyleIdx="1" presStyleCnt="6">
        <dgm:presLayoutVars/>
      </dgm:prSet>
      <dgm:spPr/>
    </dgm:pt>
    <dgm:pt modelId="{10D067F7-7785-4C3D-86A7-E8625A3CCF42}" type="pres">
      <dgm:prSet presAssocID="{9B6208B3-C92F-43C7-98B7-532D89CA14AB}" presName="nodeText" presStyleLbl="bgAccFollowNode1" presStyleIdx="0" presStyleCnt="3">
        <dgm:presLayoutVars>
          <dgm:bulletEnabled val="1"/>
        </dgm:presLayoutVars>
      </dgm:prSet>
      <dgm:spPr/>
    </dgm:pt>
    <dgm:pt modelId="{E5CA551B-31AE-4CDD-9FB9-EBEB9C44B2C9}" type="pres">
      <dgm:prSet presAssocID="{3FC8D729-1E6D-42DA-9DCD-495606ABE2A7}" presName="sibTrans" presStyleCnt="0"/>
      <dgm:spPr/>
    </dgm:pt>
    <dgm:pt modelId="{5F0FA60C-BCC7-4832-B64A-F374EA147CEC}" type="pres">
      <dgm:prSet presAssocID="{7CCA14D3-1CD7-4391-83CA-C747B2941168}" presName="compositeNode" presStyleCnt="0">
        <dgm:presLayoutVars>
          <dgm:bulletEnabled val="1"/>
        </dgm:presLayoutVars>
      </dgm:prSet>
      <dgm:spPr/>
    </dgm:pt>
    <dgm:pt modelId="{FE4749F3-C13A-4A54-9E1D-AF0FE26AA072}" type="pres">
      <dgm:prSet presAssocID="{7CCA14D3-1CD7-4391-83CA-C747B2941168}" presName="bgRect" presStyleLbl="bgAccFollowNode1" presStyleIdx="1" presStyleCnt="3"/>
      <dgm:spPr/>
    </dgm:pt>
    <dgm:pt modelId="{D9989C54-A5B5-462F-B024-A7993625418D}" type="pres">
      <dgm:prSet presAssocID="{D47352C8-7587-4427-8945-1A950A745C63}" presName="sibTransNodeCircle" presStyleLbl="alignNode1" presStyleIdx="2" presStyleCnt="6">
        <dgm:presLayoutVars>
          <dgm:chMax val="0"/>
          <dgm:bulletEnabled/>
        </dgm:presLayoutVars>
      </dgm:prSet>
      <dgm:spPr/>
    </dgm:pt>
    <dgm:pt modelId="{D649F3D0-3F37-4CA7-A774-B03C84CDA25D}" type="pres">
      <dgm:prSet presAssocID="{7CCA14D3-1CD7-4391-83CA-C747B2941168}" presName="bottomLine" presStyleLbl="alignNode1" presStyleIdx="3" presStyleCnt="6">
        <dgm:presLayoutVars/>
      </dgm:prSet>
      <dgm:spPr/>
    </dgm:pt>
    <dgm:pt modelId="{C147295C-77A6-470D-A16C-95249CB27799}" type="pres">
      <dgm:prSet presAssocID="{7CCA14D3-1CD7-4391-83CA-C747B2941168}" presName="nodeText" presStyleLbl="bgAccFollowNode1" presStyleIdx="1" presStyleCnt="3">
        <dgm:presLayoutVars>
          <dgm:bulletEnabled val="1"/>
        </dgm:presLayoutVars>
      </dgm:prSet>
      <dgm:spPr/>
    </dgm:pt>
    <dgm:pt modelId="{BFBB5857-5C0C-4BD4-BDF8-174C301956A6}" type="pres">
      <dgm:prSet presAssocID="{D47352C8-7587-4427-8945-1A950A745C63}" presName="sibTrans" presStyleCnt="0"/>
      <dgm:spPr/>
    </dgm:pt>
    <dgm:pt modelId="{B66D34B1-B219-4AE1-A59C-56258B6EB6E3}" type="pres">
      <dgm:prSet presAssocID="{9E24551F-5F2C-4508-90FF-E498B3AAC4EF}" presName="compositeNode" presStyleCnt="0">
        <dgm:presLayoutVars>
          <dgm:bulletEnabled val="1"/>
        </dgm:presLayoutVars>
      </dgm:prSet>
      <dgm:spPr/>
    </dgm:pt>
    <dgm:pt modelId="{C3127289-0A13-44BF-AF0D-BD35005A81A8}" type="pres">
      <dgm:prSet presAssocID="{9E24551F-5F2C-4508-90FF-E498B3AAC4EF}" presName="bgRect" presStyleLbl="bgAccFollowNode1" presStyleIdx="2" presStyleCnt="3"/>
      <dgm:spPr/>
    </dgm:pt>
    <dgm:pt modelId="{B6D81BE3-0190-49C1-8FFA-04A18ECDC829}" type="pres">
      <dgm:prSet presAssocID="{849469FF-D8E4-469A-B977-B171B46596C4}" presName="sibTransNodeCircle" presStyleLbl="alignNode1" presStyleIdx="4" presStyleCnt="6">
        <dgm:presLayoutVars>
          <dgm:chMax val="0"/>
          <dgm:bulletEnabled/>
        </dgm:presLayoutVars>
      </dgm:prSet>
      <dgm:spPr/>
    </dgm:pt>
    <dgm:pt modelId="{33CC91B6-2E14-40A7-B1D9-B83464EDD408}" type="pres">
      <dgm:prSet presAssocID="{9E24551F-5F2C-4508-90FF-E498B3AAC4EF}" presName="bottomLine" presStyleLbl="alignNode1" presStyleIdx="5" presStyleCnt="6">
        <dgm:presLayoutVars/>
      </dgm:prSet>
      <dgm:spPr/>
    </dgm:pt>
    <dgm:pt modelId="{D4DA1E7E-B51D-4A13-BB59-D445E2CFE121}" type="pres">
      <dgm:prSet presAssocID="{9E24551F-5F2C-4508-90FF-E498B3AAC4EF}" presName="nodeText" presStyleLbl="bgAccFollowNode1" presStyleIdx="2" presStyleCnt="3">
        <dgm:presLayoutVars>
          <dgm:bulletEnabled val="1"/>
        </dgm:presLayoutVars>
      </dgm:prSet>
      <dgm:spPr/>
    </dgm:pt>
  </dgm:ptLst>
  <dgm:cxnLst>
    <dgm:cxn modelId="{7EC65110-871B-4EE7-9D46-E013AFD383EE}" srcId="{ECF331A4-809D-42BA-8F12-E9F9416B3EED}" destId="{9E24551F-5F2C-4508-90FF-E498B3AAC4EF}" srcOrd="2" destOrd="0" parTransId="{FC7CDA39-06D8-4E75-AE84-9F3228C0E667}" sibTransId="{849469FF-D8E4-469A-B977-B171B46596C4}"/>
    <dgm:cxn modelId="{168F511E-B1DC-434B-A5D9-3C64F70FE96B}" type="presOf" srcId="{849469FF-D8E4-469A-B977-B171B46596C4}" destId="{B6D81BE3-0190-49C1-8FFA-04A18ECDC829}" srcOrd="0" destOrd="0" presId="urn:microsoft.com/office/officeart/2016/7/layout/BasicLinearProcessNumbered"/>
    <dgm:cxn modelId="{7E57872C-6B93-4812-B826-1CDD53113E92}" type="presOf" srcId="{7CCA14D3-1CD7-4391-83CA-C747B2941168}" destId="{FE4749F3-C13A-4A54-9E1D-AF0FE26AA072}" srcOrd="0" destOrd="0" presId="urn:microsoft.com/office/officeart/2016/7/layout/BasicLinearProcessNumbered"/>
    <dgm:cxn modelId="{81E22366-DFEE-403A-BFA0-50320F2A79D9}" type="presOf" srcId="{9B6208B3-C92F-43C7-98B7-532D89CA14AB}" destId="{10D067F7-7785-4C3D-86A7-E8625A3CCF42}" srcOrd="1" destOrd="0" presId="urn:microsoft.com/office/officeart/2016/7/layout/BasicLinearProcessNumbered"/>
    <dgm:cxn modelId="{65684248-3F92-4C37-B801-3BC8D0EA61CA}" type="presOf" srcId="{3FC8D729-1E6D-42DA-9DCD-495606ABE2A7}" destId="{4124FC51-EC7B-4037-92F5-EC286BFF9AD7}" srcOrd="0" destOrd="0" presId="urn:microsoft.com/office/officeart/2016/7/layout/BasicLinearProcessNumbered"/>
    <dgm:cxn modelId="{1260904D-C72C-4CAE-8435-63D8259B6FE2}" type="presOf" srcId="{9B6208B3-C92F-43C7-98B7-532D89CA14AB}" destId="{DBC16ECA-F491-48E7-8A3E-8D206F83FFF2}" srcOrd="0" destOrd="0" presId="urn:microsoft.com/office/officeart/2016/7/layout/BasicLinearProcessNumbered"/>
    <dgm:cxn modelId="{F6143170-2A46-467E-8934-A704AD8A58FA}" type="presOf" srcId="{ECF331A4-809D-42BA-8F12-E9F9416B3EED}" destId="{7FB8894C-D04D-4A31-B350-1E1DE9DDA3DB}" srcOrd="0" destOrd="0" presId="urn:microsoft.com/office/officeart/2016/7/layout/BasicLinearProcessNumbered"/>
    <dgm:cxn modelId="{13C03152-9913-4C33-A2BB-635A8F572527}" srcId="{ECF331A4-809D-42BA-8F12-E9F9416B3EED}" destId="{9B6208B3-C92F-43C7-98B7-532D89CA14AB}" srcOrd="0" destOrd="0" parTransId="{14FD5B56-7D9E-4FEF-9D5D-A0FF3FE5A179}" sibTransId="{3FC8D729-1E6D-42DA-9DCD-495606ABE2A7}"/>
    <dgm:cxn modelId="{08FE5C54-CDDB-44C5-A14B-DCAB71FE3798}" type="presOf" srcId="{7CCA14D3-1CD7-4391-83CA-C747B2941168}" destId="{C147295C-77A6-470D-A16C-95249CB27799}" srcOrd="1" destOrd="0" presId="urn:microsoft.com/office/officeart/2016/7/layout/BasicLinearProcessNumbered"/>
    <dgm:cxn modelId="{686D4493-6791-4E57-B22B-4CC0656CCA8B}" srcId="{ECF331A4-809D-42BA-8F12-E9F9416B3EED}" destId="{7CCA14D3-1CD7-4391-83CA-C747B2941168}" srcOrd="1" destOrd="0" parTransId="{10230292-1E10-4AF9-8BEC-66C1D624090B}" sibTransId="{D47352C8-7587-4427-8945-1A950A745C63}"/>
    <dgm:cxn modelId="{12545E9C-FE73-44A8-A744-21CB35D84181}" type="presOf" srcId="{9E24551F-5F2C-4508-90FF-E498B3AAC4EF}" destId="{D4DA1E7E-B51D-4A13-BB59-D445E2CFE121}" srcOrd="1" destOrd="0" presId="urn:microsoft.com/office/officeart/2016/7/layout/BasicLinearProcessNumbered"/>
    <dgm:cxn modelId="{A9463ECE-7683-4BE2-A743-86B24E5C5D0A}" type="presOf" srcId="{D47352C8-7587-4427-8945-1A950A745C63}" destId="{D9989C54-A5B5-462F-B024-A7993625418D}" srcOrd="0" destOrd="0" presId="urn:microsoft.com/office/officeart/2016/7/layout/BasicLinearProcessNumbered"/>
    <dgm:cxn modelId="{3B0353E3-B709-4D17-B480-FB3A9292FC60}" type="presOf" srcId="{9E24551F-5F2C-4508-90FF-E498B3AAC4EF}" destId="{C3127289-0A13-44BF-AF0D-BD35005A81A8}" srcOrd="0" destOrd="0" presId="urn:microsoft.com/office/officeart/2016/7/layout/BasicLinearProcessNumbered"/>
    <dgm:cxn modelId="{E2BD10E6-D357-42A6-9BBF-ADB96EBB308D}" type="presParOf" srcId="{7FB8894C-D04D-4A31-B350-1E1DE9DDA3DB}" destId="{F517F9FD-DEF9-4EF3-B89F-E9B4EE9C3801}" srcOrd="0" destOrd="0" presId="urn:microsoft.com/office/officeart/2016/7/layout/BasicLinearProcessNumbered"/>
    <dgm:cxn modelId="{B9E08A28-384E-4499-BD29-EAC461688D45}" type="presParOf" srcId="{F517F9FD-DEF9-4EF3-B89F-E9B4EE9C3801}" destId="{DBC16ECA-F491-48E7-8A3E-8D206F83FFF2}" srcOrd="0" destOrd="0" presId="urn:microsoft.com/office/officeart/2016/7/layout/BasicLinearProcessNumbered"/>
    <dgm:cxn modelId="{0696D9D1-C6B4-4044-8A24-53529AF56F0E}" type="presParOf" srcId="{F517F9FD-DEF9-4EF3-B89F-E9B4EE9C3801}" destId="{4124FC51-EC7B-4037-92F5-EC286BFF9AD7}" srcOrd="1" destOrd="0" presId="urn:microsoft.com/office/officeart/2016/7/layout/BasicLinearProcessNumbered"/>
    <dgm:cxn modelId="{F5AAF602-A701-4D5B-8758-171D69ED1EB5}" type="presParOf" srcId="{F517F9FD-DEF9-4EF3-B89F-E9B4EE9C3801}" destId="{D8B5BCD2-929C-4180-9977-D87EBD036238}" srcOrd="2" destOrd="0" presId="urn:microsoft.com/office/officeart/2016/7/layout/BasicLinearProcessNumbered"/>
    <dgm:cxn modelId="{3BBAA90A-DB66-422D-AE98-48C81BFEEC9B}" type="presParOf" srcId="{F517F9FD-DEF9-4EF3-B89F-E9B4EE9C3801}" destId="{10D067F7-7785-4C3D-86A7-E8625A3CCF42}" srcOrd="3" destOrd="0" presId="urn:microsoft.com/office/officeart/2016/7/layout/BasicLinearProcessNumbered"/>
    <dgm:cxn modelId="{9F1D5096-814C-495C-AC35-9A747E03798D}" type="presParOf" srcId="{7FB8894C-D04D-4A31-B350-1E1DE9DDA3DB}" destId="{E5CA551B-31AE-4CDD-9FB9-EBEB9C44B2C9}" srcOrd="1" destOrd="0" presId="urn:microsoft.com/office/officeart/2016/7/layout/BasicLinearProcessNumbered"/>
    <dgm:cxn modelId="{C477290F-B788-4B45-8BAD-076593B3C460}" type="presParOf" srcId="{7FB8894C-D04D-4A31-B350-1E1DE9DDA3DB}" destId="{5F0FA60C-BCC7-4832-B64A-F374EA147CEC}" srcOrd="2" destOrd="0" presId="urn:microsoft.com/office/officeart/2016/7/layout/BasicLinearProcessNumbered"/>
    <dgm:cxn modelId="{B7AB7567-E4F9-4C9F-8DFE-14515AD87FCC}" type="presParOf" srcId="{5F0FA60C-BCC7-4832-B64A-F374EA147CEC}" destId="{FE4749F3-C13A-4A54-9E1D-AF0FE26AA072}" srcOrd="0" destOrd="0" presId="urn:microsoft.com/office/officeart/2016/7/layout/BasicLinearProcessNumbered"/>
    <dgm:cxn modelId="{A1EA23B7-8D5B-4B50-85D1-2ED9D2CF1C0D}" type="presParOf" srcId="{5F0FA60C-BCC7-4832-B64A-F374EA147CEC}" destId="{D9989C54-A5B5-462F-B024-A7993625418D}" srcOrd="1" destOrd="0" presId="urn:microsoft.com/office/officeart/2016/7/layout/BasicLinearProcessNumbered"/>
    <dgm:cxn modelId="{40F10E7F-B9ED-484C-9C7E-1FC100DB591D}" type="presParOf" srcId="{5F0FA60C-BCC7-4832-B64A-F374EA147CEC}" destId="{D649F3D0-3F37-4CA7-A774-B03C84CDA25D}" srcOrd="2" destOrd="0" presId="urn:microsoft.com/office/officeart/2016/7/layout/BasicLinearProcessNumbered"/>
    <dgm:cxn modelId="{AD3CB139-7B01-4A81-BD48-261A9C0ADBC1}" type="presParOf" srcId="{5F0FA60C-BCC7-4832-B64A-F374EA147CEC}" destId="{C147295C-77A6-470D-A16C-95249CB27799}" srcOrd="3" destOrd="0" presId="urn:microsoft.com/office/officeart/2016/7/layout/BasicLinearProcessNumbered"/>
    <dgm:cxn modelId="{633F0E22-3895-4590-8620-E98CE5C580B6}" type="presParOf" srcId="{7FB8894C-D04D-4A31-B350-1E1DE9DDA3DB}" destId="{BFBB5857-5C0C-4BD4-BDF8-174C301956A6}" srcOrd="3" destOrd="0" presId="urn:microsoft.com/office/officeart/2016/7/layout/BasicLinearProcessNumbered"/>
    <dgm:cxn modelId="{11F9E203-C0AA-495E-8CE7-4D4C2FAB10A2}" type="presParOf" srcId="{7FB8894C-D04D-4A31-B350-1E1DE9DDA3DB}" destId="{B66D34B1-B219-4AE1-A59C-56258B6EB6E3}" srcOrd="4" destOrd="0" presId="urn:microsoft.com/office/officeart/2016/7/layout/BasicLinearProcessNumbered"/>
    <dgm:cxn modelId="{6F383395-B848-43CB-BEFF-CFDF53ACBE2B}" type="presParOf" srcId="{B66D34B1-B219-4AE1-A59C-56258B6EB6E3}" destId="{C3127289-0A13-44BF-AF0D-BD35005A81A8}" srcOrd="0" destOrd="0" presId="urn:microsoft.com/office/officeart/2016/7/layout/BasicLinearProcessNumbered"/>
    <dgm:cxn modelId="{7D19A959-A9F0-4B73-837B-FE739562700C}" type="presParOf" srcId="{B66D34B1-B219-4AE1-A59C-56258B6EB6E3}" destId="{B6D81BE3-0190-49C1-8FFA-04A18ECDC829}" srcOrd="1" destOrd="0" presId="urn:microsoft.com/office/officeart/2016/7/layout/BasicLinearProcessNumbered"/>
    <dgm:cxn modelId="{73791197-0630-4912-BBF4-E6BA9C7DFAC3}" type="presParOf" srcId="{B66D34B1-B219-4AE1-A59C-56258B6EB6E3}" destId="{33CC91B6-2E14-40A7-B1D9-B83464EDD408}" srcOrd="2" destOrd="0" presId="urn:microsoft.com/office/officeart/2016/7/layout/BasicLinearProcessNumbered"/>
    <dgm:cxn modelId="{99064415-16AE-49B0-A658-ED819904D67B}" type="presParOf" srcId="{B66D34B1-B219-4AE1-A59C-56258B6EB6E3}" destId="{D4DA1E7E-B51D-4A13-BB59-D445E2CFE121}"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DD3D83-1C2D-4658-9E10-3E1FA37B8BA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96EBCC40-0239-46A9-B9F4-5B06D8E7FAE2}">
      <dgm:prSet/>
      <dgm:spPr/>
      <dgm:t>
        <a:bodyPr/>
        <a:lstStyle/>
        <a:p>
          <a:r>
            <a:rPr lang="en-US"/>
            <a:t>Develop materials such as guides, quizzes, and video training sessions</a:t>
          </a:r>
        </a:p>
      </dgm:t>
    </dgm:pt>
    <dgm:pt modelId="{171F2F73-48F4-4264-A0CC-5143F6BCF8BE}" type="parTrans" cxnId="{3567ACC1-F40E-4041-BE75-5D629BA032C8}">
      <dgm:prSet/>
      <dgm:spPr/>
      <dgm:t>
        <a:bodyPr/>
        <a:lstStyle/>
        <a:p>
          <a:endParaRPr lang="en-US"/>
        </a:p>
      </dgm:t>
    </dgm:pt>
    <dgm:pt modelId="{D11BC386-0CA1-4D3F-B6DD-ACC165BD8088}" type="sibTrans" cxnId="{3567ACC1-F40E-4041-BE75-5D629BA032C8}">
      <dgm:prSet/>
      <dgm:spPr/>
      <dgm:t>
        <a:bodyPr/>
        <a:lstStyle/>
        <a:p>
          <a:endParaRPr lang="en-US"/>
        </a:p>
      </dgm:t>
    </dgm:pt>
    <dgm:pt modelId="{755E0E1A-9B7E-4A69-BE94-350C063ABCE4}">
      <dgm:prSet/>
      <dgm:spPr/>
      <dgm:t>
        <a:bodyPr/>
        <a:lstStyle/>
        <a:p>
          <a:r>
            <a:rPr lang="en-US"/>
            <a:t>Schedule a post-simulation training session to review the results</a:t>
          </a:r>
        </a:p>
      </dgm:t>
    </dgm:pt>
    <dgm:pt modelId="{59CB72C7-9939-4772-8A75-76577612BDDF}" type="parTrans" cxnId="{EAF06769-CC8B-4E52-8E9A-BF0EA0F68522}">
      <dgm:prSet/>
      <dgm:spPr/>
      <dgm:t>
        <a:bodyPr/>
        <a:lstStyle/>
        <a:p>
          <a:endParaRPr lang="en-US"/>
        </a:p>
      </dgm:t>
    </dgm:pt>
    <dgm:pt modelId="{56EECFEE-A323-4EF3-AA1D-227821A1F473}" type="sibTrans" cxnId="{EAF06769-CC8B-4E52-8E9A-BF0EA0F68522}">
      <dgm:prSet/>
      <dgm:spPr/>
      <dgm:t>
        <a:bodyPr/>
        <a:lstStyle/>
        <a:p>
          <a:endParaRPr lang="en-US"/>
        </a:p>
      </dgm:t>
    </dgm:pt>
    <dgm:pt modelId="{265A42F9-2B24-4B4B-A2E6-900C6CF10060}" type="pres">
      <dgm:prSet presAssocID="{79DD3D83-1C2D-4658-9E10-3E1FA37B8BA1}" presName="outerComposite" presStyleCnt="0">
        <dgm:presLayoutVars>
          <dgm:chMax val="5"/>
          <dgm:dir/>
          <dgm:resizeHandles val="exact"/>
        </dgm:presLayoutVars>
      </dgm:prSet>
      <dgm:spPr/>
    </dgm:pt>
    <dgm:pt modelId="{73ABCE6A-97E9-49F3-A3E1-21CDD764093B}" type="pres">
      <dgm:prSet presAssocID="{79DD3D83-1C2D-4658-9E10-3E1FA37B8BA1}" presName="dummyMaxCanvas" presStyleCnt="0">
        <dgm:presLayoutVars/>
      </dgm:prSet>
      <dgm:spPr/>
    </dgm:pt>
    <dgm:pt modelId="{3064F41F-5213-4EBC-BB6A-35467F0F1FC6}" type="pres">
      <dgm:prSet presAssocID="{79DD3D83-1C2D-4658-9E10-3E1FA37B8BA1}" presName="TwoNodes_1" presStyleLbl="node1" presStyleIdx="0" presStyleCnt="2">
        <dgm:presLayoutVars>
          <dgm:bulletEnabled val="1"/>
        </dgm:presLayoutVars>
      </dgm:prSet>
      <dgm:spPr/>
    </dgm:pt>
    <dgm:pt modelId="{B125A9C4-63B3-4A14-BD2A-ADEA5A4C0957}" type="pres">
      <dgm:prSet presAssocID="{79DD3D83-1C2D-4658-9E10-3E1FA37B8BA1}" presName="TwoNodes_2" presStyleLbl="node1" presStyleIdx="1" presStyleCnt="2">
        <dgm:presLayoutVars>
          <dgm:bulletEnabled val="1"/>
        </dgm:presLayoutVars>
      </dgm:prSet>
      <dgm:spPr/>
    </dgm:pt>
    <dgm:pt modelId="{3B8D0A08-E378-4932-A8E7-9A4C8718A781}" type="pres">
      <dgm:prSet presAssocID="{79DD3D83-1C2D-4658-9E10-3E1FA37B8BA1}" presName="TwoConn_1-2" presStyleLbl="fgAccFollowNode1" presStyleIdx="0" presStyleCnt="1">
        <dgm:presLayoutVars>
          <dgm:bulletEnabled val="1"/>
        </dgm:presLayoutVars>
      </dgm:prSet>
      <dgm:spPr/>
    </dgm:pt>
    <dgm:pt modelId="{01544822-3865-4F1C-8CB8-1D0EF98F3CDF}" type="pres">
      <dgm:prSet presAssocID="{79DD3D83-1C2D-4658-9E10-3E1FA37B8BA1}" presName="TwoNodes_1_text" presStyleLbl="node1" presStyleIdx="1" presStyleCnt="2">
        <dgm:presLayoutVars>
          <dgm:bulletEnabled val="1"/>
        </dgm:presLayoutVars>
      </dgm:prSet>
      <dgm:spPr/>
    </dgm:pt>
    <dgm:pt modelId="{C33AE719-EF80-441A-8E1B-89500E609D15}" type="pres">
      <dgm:prSet presAssocID="{79DD3D83-1C2D-4658-9E10-3E1FA37B8BA1}" presName="TwoNodes_2_text" presStyleLbl="node1" presStyleIdx="1" presStyleCnt="2">
        <dgm:presLayoutVars>
          <dgm:bulletEnabled val="1"/>
        </dgm:presLayoutVars>
      </dgm:prSet>
      <dgm:spPr/>
    </dgm:pt>
  </dgm:ptLst>
  <dgm:cxnLst>
    <dgm:cxn modelId="{5313CC68-8BE7-4B6A-8573-5F9F5CD8A4E5}" type="presOf" srcId="{D11BC386-0CA1-4D3F-B6DD-ACC165BD8088}" destId="{3B8D0A08-E378-4932-A8E7-9A4C8718A781}" srcOrd="0" destOrd="0" presId="urn:microsoft.com/office/officeart/2005/8/layout/vProcess5"/>
    <dgm:cxn modelId="{EAF06769-CC8B-4E52-8E9A-BF0EA0F68522}" srcId="{79DD3D83-1C2D-4658-9E10-3E1FA37B8BA1}" destId="{755E0E1A-9B7E-4A69-BE94-350C063ABCE4}" srcOrd="1" destOrd="0" parTransId="{59CB72C7-9939-4772-8A75-76577612BDDF}" sibTransId="{56EECFEE-A323-4EF3-AA1D-227821A1F473}"/>
    <dgm:cxn modelId="{84C2644A-7B62-4E72-85EA-563F187045E4}" type="presOf" srcId="{79DD3D83-1C2D-4658-9E10-3E1FA37B8BA1}" destId="{265A42F9-2B24-4B4B-A2E6-900C6CF10060}" srcOrd="0" destOrd="0" presId="urn:microsoft.com/office/officeart/2005/8/layout/vProcess5"/>
    <dgm:cxn modelId="{7CEBCC86-5DE3-4F05-8231-79A8B07F1B53}" type="presOf" srcId="{96EBCC40-0239-46A9-B9F4-5B06D8E7FAE2}" destId="{3064F41F-5213-4EBC-BB6A-35467F0F1FC6}" srcOrd="0" destOrd="0" presId="urn:microsoft.com/office/officeart/2005/8/layout/vProcess5"/>
    <dgm:cxn modelId="{3567ACC1-F40E-4041-BE75-5D629BA032C8}" srcId="{79DD3D83-1C2D-4658-9E10-3E1FA37B8BA1}" destId="{96EBCC40-0239-46A9-B9F4-5B06D8E7FAE2}" srcOrd="0" destOrd="0" parTransId="{171F2F73-48F4-4264-A0CC-5143F6BCF8BE}" sibTransId="{D11BC386-0CA1-4D3F-B6DD-ACC165BD8088}"/>
    <dgm:cxn modelId="{EB8AC8C2-6F02-4776-9867-1F5EB7E33C07}" type="presOf" srcId="{755E0E1A-9B7E-4A69-BE94-350C063ABCE4}" destId="{C33AE719-EF80-441A-8E1B-89500E609D15}" srcOrd="1" destOrd="0" presId="urn:microsoft.com/office/officeart/2005/8/layout/vProcess5"/>
    <dgm:cxn modelId="{E3C93EE1-7FEA-4D93-A6B8-4C4E59192CCA}" type="presOf" srcId="{96EBCC40-0239-46A9-B9F4-5B06D8E7FAE2}" destId="{01544822-3865-4F1C-8CB8-1D0EF98F3CDF}" srcOrd="1" destOrd="0" presId="urn:microsoft.com/office/officeart/2005/8/layout/vProcess5"/>
    <dgm:cxn modelId="{F246B7EE-7585-43F5-AB19-CC45B113DC99}" type="presOf" srcId="{755E0E1A-9B7E-4A69-BE94-350C063ABCE4}" destId="{B125A9C4-63B3-4A14-BD2A-ADEA5A4C0957}" srcOrd="0" destOrd="0" presId="urn:microsoft.com/office/officeart/2005/8/layout/vProcess5"/>
    <dgm:cxn modelId="{4DDB990C-7884-4ACB-9C02-4AB2B068B799}" type="presParOf" srcId="{265A42F9-2B24-4B4B-A2E6-900C6CF10060}" destId="{73ABCE6A-97E9-49F3-A3E1-21CDD764093B}" srcOrd="0" destOrd="0" presId="urn:microsoft.com/office/officeart/2005/8/layout/vProcess5"/>
    <dgm:cxn modelId="{9155C679-D04C-4C27-9EC9-CD8B1BED2A6F}" type="presParOf" srcId="{265A42F9-2B24-4B4B-A2E6-900C6CF10060}" destId="{3064F41F-5213-4EBC-BB6A-35467F0F1FC6}" srcOrd="1" destOrd="0" presId="urn:microsoft.com/office/officeart/2005/8/layout/vProcess5"/>
    <dgm:cxn modelId="{3F3CE74E-14E1-46BA-8A3D-153162EA8517}" type="presParOf" srcId="{265A42F9-2B24-4B4B-A2E6-900C6CF10060}" destId="{B125A9C4-63B3-4A14-BD2A-ADEA5A4C0957}" srcOrd="2" destOrd="0" presId="urn:microsoft.com/office/officeart/2005/8/layout/vProcess5"/>
    <dgm:cxn modelId="{18130E6B-76AD-43DE-91C3-B24C1185FCEE}" type="presParOf" srcId="{265A42F9-2B24-4B4B-A2E6-900C6CF10060}" destId="{3B8D0A08-E378-4932-A8E7-9A4C8718A781}" srcOrd="3" destOrd="0" presId="urn:microsoft.com/office/officeart/2005/8/layout/vProcess5"/>
    <dgm:cxn modelId="{42A8E8D9-DC32-4F7F-915A-3BB98D65042F}" type="presParOf" srcId="{265A42F9-2B24-4B4B-A2E6-900C6CF10060}" destId="{01544822-3865-4F1C-8CB8-1D0EF98F3CDF}" srcOrd="4" destOrd="0" presId="urn:microsoft.com/office/officeart/2005/8/layout/vProcess5"/>
    <dgm:cxn modelId="{8D6173D9-D6C8-4815-849C-C08BD73649A7}" type="presParOf" srcId="{265A42F9-2B24-4B4B-A2E6-900C6CF10060}" destId="{C33AE719-EF80-441A-8E1B-89500E609D1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C9FDCB-2A3A-45A0-9894-278B8A0AB72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0ED4B10-5DC1-4705-8CC7-D1A13B2D389A}">
      <dgm:prSet/>
      <dgm:spPr/>
      <dgm:t>
        <a:bodyPr/>
        <a:lstStyle/>
        <a:p>
          <a:r>
            <a:rPr lang="en-US" dirty="0"/>
            <a:t>What is phishing email analysis?</a:t>
          </a:r>
        </a:p>
      </dgm:t>
    </dgm:pt>
    <dgm:pt modelId="{A31DFF96-305E-499A-AB74-74838D6B684D}" type="parTrans" cxnId="{159A89B7-9BA6-4F08-9313-ED2BD956E7B7}">
      <dgm:prSet/>
      <dgm:spPr/>
      <dgm:t>
        <a:bodyPr/>
        <a:lstStyle/>
        <a:p>
          <a:endParaRPr lang="en-US"/>
        </a:p>
      </dgm:t>
    </dgm:pt>
    <dgm:pt modelId="{8A51D61E-A8EB-4DDD-BF32-388668CE6C8A}" type="sibTrans" cxnId="{159A89B7-9BA6-4F08-9313-ED2BD956E7B7}">
      <dgm:prSet/>
      <dgm:spPr/>
      <dgm:t>
        <a:bodyPr/>
        <a:lstStyle/>
        <a:p>
          <a:endParaRPr lang="en-US"/>
        </a:p>
      </dgm:t>
    </dgm:pt>
    <dgm:pt modelId="{E7A4BB49-63A2-40E5-AC07-617263A909D8}">
      <dgm:prSet/>
      <dgm:spPr/>
      <dgm:t>
        <a:bodyPr/>
        <a:lstStyle/>
        <a:p>
          <a:r>
            <a:rPr lang="en-US" dirty="0"/>
            <a:t>Phishing email analysis involves studying the content of phishing emails to ascertain the techniques the attacker used</a:t>
          </a:r>
        </a:p>
      </dgm:t>
    </dgm:pt>
    <dgm:pt modelId="{389D2605-76A3-4DB5-8DB8-846A104713C2}" type="parTrans" cxnId="{21F95AF1-36F2-46B7-96B7-2DAE76D493AC}">
      <dgm:prSet/>
      <dgm:spPr/>
      <dgm:t>
        <a:bodyPr/>
        <a:lstStyle/>
        <a:p>
          <a:endParaRPr lang="en-US"/>
        </a:p>
      </dgm:t>
    </dgm:pt>
    <dgm:pt modelId="{45A642AA-E38D-4071-89BE-830BACB8717C}" type="sibTrans" cxnId="{21F95AF1-36F2-46B7-96B7-2DAE76D493AC}">
      <dgm:prSet/>
      <dgm:spPr/>
      <dgm:t>
        <a:bodyPr/>
        <a:lstStyle/>
        <a:p>
          <a:endParaRPr lang="en-US"/>
        </a:p>
      </dgm:t>
    </dgm:pt>
    <dgm:pt modelId="{C360DA90-A2AF-4734-A48E-0690FDA8C768}">
      <dgm:prSet/>
      <dgm:spPr/>
      <dgm:t>
        <a:bodyPr/>
        <a:lstStyle/>
        <a:p>
          <a:r>
            <a:rPr lang="en-US" dirty="0"/>
            <a:t>What is a common indicator of a phishing email?</a:t>
          </a:r>
        </a:p>
      </dgm:t>
    </dgm:pt>
    <dgm:pt modelId="{A8878C3B-1471-4783-8519-C7D76F1C4D88}" type="parTrans" cxnId="{889CBE13-F34D-477E-A556-D0B5A19202C9}">
      <dgm:prSet/>
      <dgm:spPr/>
      <dgm:t>
        <a:bodyPr/>
        <a:lstStyle/>
        <a:p>
          <a:endParaRPr lang="en-US"/>
        </a:p>
      </dgm:t>
    </dgm:pt>
    <dgm:pt modelId="{87E03F40-0C12-4AD4-892C-08C553DB98A5}" type="sibTrans" cxnId="{889CBE13-F34D-477E-A556-D0B5A19202C9}">
      <dgm:prSet/>
      <dgm:spPr/>
      <dgm:t>
        <a:bodyPr/>
        <a:lstStyle/>
        <a:p>
          <a:endParaRPr lang="en-US"/>
        </a:p>
      </dgm:t>
    </dgm:pt>
    <dgm:pt modelId="{E2B5CFA0-0102-40D3-A982-E8CA8023DBFA}">
      <dgm:prSet/>
      <dgm:spPr/>
      <dgm:t>
        <a:bodyPr/>
        <a:lstStyle/>
        <a:p>
          <a:r>
            <a:rPr lang="en-US" dirty="0"/>
            <a:t>Common indicators of a phishing email include suspicious addresses, links, or domain names, threatening language or a sense of urgency, errors in the email, the inclusion of suspicious attachments, and emails requesting sensitive information</a:t>
          </a:r>
        </a:p>
      </dgm:t>
    </dgm:pt>
    <dgm:pt modelId="{7FB19D2B-81DB-4B88-AE5D-BE834CF28877}" type="parTrans" cxnId="{59682AEE-0648-4514-9134-1ABE9B24F51E}">
      <dgm:prSet/>
      <dgm:spPr/>
      <dgm:t>
        <a:bodyPr/>
        <a:lstStyle/>
        <a:p>
          <a:endParaRPr lang="en-US"/>
        </a:p>
      </dgm:t>
    </dgm:pt>
    <dgm:pt modelId="{2C000E81-B144-4D91-BB6E-CC3944D7E960}" type="sibTrans" cxnId="{59682AEE-0648-4514-9134-1ABE9B24F51E}">
      <dgm:prSet/>
      <dgm:spPr/>
      <dgm:t>
        <a:bodyPr/>
        <a:lstStyle/>
        <a:p>
          <a:endParaRPr lang="en-US"/>
        </a:p>
      </dgm:t>
    </dgm:pt>
    <dgm:pt modelId="{2C34F751-B7A1-4169-A082-7B8922D138FF}">
      <dgm:prSet/>
      <dgm:spPr/>
      <dgm:t>
        <a:bodyPr/>
        <a:lstStyle/>
        <a:p>
          <a:r>
            <a:rPr lang="en-US" dirty="0"/>
            <a:t>Example of phishing email</a:t>
          </a:r>
        </a:p>
      </dgm:t>
    </dgm:pt>
    <dgm:pt modelId="{A2EC996D-9E92-4052-B8CC-198B21461248}" type="parTrans" cxnId="{1ABBAE82-E749-49D3-B22A-6613BE3338CD}">
      <dgm:prSet/>
      <dgm:spPr/>
      <dgm:t>
        <a:bodyPr/>
        <a:lstStyle/>
        <a:p>
          <a:endParaRPr lang="en-US"/>
        </a:p>
      </dgm:t>
    </dgm:pt>
    <dgm:pt modelId="{84BC56FC-58BF-48A7-91DB-367831912224}" type="sibTrans" cxnId="{1ABBAE82-E749-49D3-B22A-6613BE3338CD}">
      <dgm:prSet/>
      <dgm:spPr/>
      <dgm:t>
        <a:bodyPr/>
        <a:lstStyle/>
        <a:p>
          <a:endParaRPr lang="en-US"/>
        </a:p>
      </dgm:t>
    </dgm:pt>
    <dgm:pt modelId="{5FAD981A-C88E-43C2-8071-97C3545F74F5}" type="pres">
      <dgm:prSet presAssocID="{18C9FDCB-2A3A-45A0-9894-278B8A0AB727}" presName="outerComposite" presStyleCnt="0">
        <dgm:presLayoutVars>
          <dgm:chMax val="5"/>
          <dgm:dir/>
          <dgm:resizeHandles val="exact"/>
        </dgm:presLayoutVars>
      </dgm:prSet>
      <dgm:spPr/>
    </dgm:pt>
    <dgm:pt modelId="{C8419843-A84C-4EEB-A40B-3770B897086C}" type="pres">
      <dgm:prSet presAssocID="{18C9FDCB-2A3A-45A0-9894-278B8A0AB727}" presName="dummyMaxCanvas" presStyleCnt="0">
        <dgm:presLayoutVars/>
      </dgm:prSet>
      <dgm:spPr/>
    </dgm:pt>
    <dgm:pt modelId="{CE078E8D-FB0A-463C-9614-F005B48BC68E}" type="pres">
      <dgm:prSet presAssocID="{18C9FDCB-2A3A-45A0-9894-278B8A0AB727}" presName="ThreeNodes_1" presStyleLbl="node1" presStyleIdx="0" presStyleCnt="3">
        <dgm:presLayoutVars>
          <dgm:bulletEnabled val="1"/>
        </dgm:presLayoutVars>
      </dgm:prSet>
      <dgm:spPr/>
    </dgm:pt>
    <dgm:pt modelId="{68120409-A45A-4BEB-8830-268946271923}" type="pres">
      <dgm:prSet presAssocID="{18C9FDCB-2A3A-45A0-9894-278B8A0AB727}" presName="ThreeNodes_2" presStyleLbl="node1" presStyleIdx="1" presStyleCnt="3">
        <dgm:presLayoutVars>
          <dgm:bulletEnabled val="1"/>
        </dgm:presLayoutVars>
      </dgm:prSet>
      <dgm:spPr/>
    </dgm:pt>
    <dgm:pt modelId="{B299D17A-9871-45ED-9F1D-E80CF3749B01}" type="pres">
      <dgm:prSet presAssocID="{18C9FDCB-2A3A-45A0-9894-278B8A0AB727}" presName="ThreeNodes_3" presStyleLbl="node1" presStyleIdx="2" presStyleCnt="3">
        <dgm:presLayoutVars>
          <dgm:bulletEnabled val="1"/>
        </dgm:presLayoutVars>
      </dgm:prSet>
      <dgm:spPr/>
    </dgm:pt>
    <dgm:pt modelId="{A814E45A-7397-4655-AE52-BE372008DFF5}" type="pres">
      <dgm:prSet presAssocID="{18C9FDCB-2A3A-45A0-9894-278B8A0AB727}" presName="ThreeConn_1-2" presStyleLbl="fgAccFollowNode1" presStyleIdx="0" presStyleCnt="2">
        <dgm:presLayoutVars>
          <dgm:bulletEnabled val="1"/>
        </dgm:presLayoutVars>
      </dgm:prSet>
      <dgm:spPr/>
    </dgm:pt>
    <dgm:pt modelId="{076D6718-87F7-4C2D-B5CD-0CC800A8C31C}" type="pres">
      <dgm:prSet presAssocID="{18C9FDCB-2A3A-45A0-9894-278B8A0AB727}" presName="ThreeConn_2-3" presStyleLbl="fgAccFollowNode1" presStyleIdx="1" presStyleCnt="2">
        <dgm:presLayoutVars>
          <dgm:bulletEnabled val="1"/>
        </dgm:presLayoutVars>
      </dgm:prSet>
      <dgm:spPr/>
    </dgm:pt>
    <dgm:pt modelId="{BF492FA9-E99A-46F5-9A1C-FD75CF4FED2E}" type="pres">
      <dgm:prSet presAssocID="{18C9FDCB-2A3A-45A0-9894-278B8A0AB727}" presName="ThreeNodes_1_text" presStyleLbl="node1" presStyleIdx="2" presStyleCnt="3">
        <dgm:presLayoutVars>
          <dgm:bulletEnabled val="1"/>
        </dgm:presLayoutVars>
      </dgm:prSet>
      <dgm:spPr/>
    </dgm:pt>
    <dgm:pt modelId="{3D6FE8CA-02B4-45DF-828D-E6462E8DF99D}" type="pres">
      <dgm:prSet presAssocID="{18C9FDCB-2A3A-45A0-9894-278B8A0AB727}" presName="ThreeNodes_2_text" presStyleLbl="node1" presStyleIdx="2" presStyleCnt="3">
        <dgm:presLayoutVars>
          <dgm:bulletEnabled val="1"/>
        </dgm:presLayoutVars>
      </dgm:prSet>
      <dgm:spPr/>
    </dgm:pt>
    <dgm:pt modelId="{6AA3D77E-D698-4646-96A0-7B274DF1D241}" type="pres">
      <dgm:prSet presAssocID="{18C9FDCB-2A3A-45A0-9894-278B8A0AB727}" presName="ThreeNodes_3_text" presStyleLbl="node1" presStyleIdx="2" presStyleCnt="3">
        <dgm:presLayoutVars>
          <dgm:bulletEnabled val="1"/>
        </dgm:presLayoutVars>
      </dgm:prSet>
      <dgm:spPr/>
    </dgm:pt>
  </dgm:ptLst>
  <dgm:cxnLst>
    <dgm:cxn modelId="{889CBE13-F34D-477E-A556-D0B5A19202C9}" srcId="{18C9FDCB-2A3A-45A0-9894-278B8A0AB727}" destId="{C360DA90-A2AF-4734-A48E-0690FDA8C768}" srcOrd="1" destOrd="0" parTransId="{A8878C3B-1471-4783-8519-C7D76F1C4D88}" sibTransId="{87E03F40-0C12-4AD4-892C-08C553DB98A5}"/>
    <dgm:cxn modelId="{19A44E1A-3E62-4AC2-A936-5CFD094959B4}" type="presOf" srcId="{C360DA90-A2AF-4734-A48E-0690FDA8C768}" destId="{3D6FE8CA-02B4-45DF-828D-E6462E8DF99D}" srcOrd="1" destOrd="0" presId="urn:microsoft.com/office/officeart/2005/8/layout/vProcess5"/>
    <dgm:cxn modelId="{641CD01D-0FD8-4C5E-A61F-1CE617B2CF89}" type="presOf" srcId="{8A51D61E-A8EB-4DDD-BF32-388668CE6C8A}" destId="{A814E45A-7397-4655-AE52-BE372008DFF5}" srcOrd="0" destOrd="0" presId="urn:microsoft.com/office/officeart/2005/8/layout/vProcess5"/>
    <dgm:cxn modelId="{ACF0343F-1CE3-491A-92BC-A3E872BECF21}" type="presOf" srcId="{2C34F751-B7A1-4169-A082-7B8922D138FF}" destId="{B299D17A-9871-45ED-9F1D-E80CF3749B01}" srcOrd="0" destOrd="0" presId="urn:microsoft.com/office/officeart/2005/8/layout/vProcess5"/>
    <dgm:cxn modelId="{FDD1C440-B8B1-48AB-9B34-1E774656057D}" type="presOf" srcId="{E7A4BB49-63A2-40E5-AC07-617263A909D8}" destId="{BF492FA9-E99A-46F5-9A1C-FD75CF4FED2E}" srcOrd="1" destOrd="1" presId="urn:microsoft.com/office/officeart/2005/8/layout/vProcess5"/>
    <dgm:cxn modelId="{C6475A4C-13B7-46D8-92DC-4A3EF9AC9672}" type="presOf" srcId="{18C9FDCB-2A3A-45A0-9894-278B8A0AB727}" destId="{5FAD981A-C88E-43C2-8071-97C3545F74F5}" srcOrd="0" destOrd="0" presId="urn:microsoft.com/office/officeart/2005/8/layout/vProcess5"/>
    <dgm:cxn modelId="{4420EF72-8F41-4F84-BEC6-40C36926D632}" type="presOf" srcId="{E7A4BB49-63A2-40E5-AC07-617263A909D8}" destId="{CE078E8D-FB0A-463C-9614-F005B48BC68E}" srcOrd="0" destOrd="1" presId="urn:microsoft.com/office/officeart/2005/8/layout/vProcess5"/>
    <dgm:cxn modelId="{1ABBAE82-E749-49D3-B22A-6613BE3338CD}" srcId="{18C9FDCB-2A3A-45A0-9894-278B8A0AB727}" destId="{2C34F751-B7A1-4169-A082-7B8922D138FF}" srcOrd="2" destOrd="0" parTransId="{A2EC996D-9E92-4052-B8CC-198B21461248}" sibTransId="{84BC56FC-58BF-48A7-91DB-367831912224}"/>
    <dgm:cxn modelId="{F25FD685-CFCD-4526-AFA1-43F3FE8B547A}" type="presOf" srcId="{60ED4B10-5DC1-4705-8CC7-D1A13B2D389A}" destId="{BF492FA9-E99A-46F5-9A1C-FD75CF4FED2E}" srcOrd="1" destOrd="0" presId="urn:microsoft.com/office/officeart/2005/8/layout/vProcess5"/>
    <dgm:cxn modelId="{B868189B-F452-44B2-9E41-B91F6DB3012F}" type="presOf" srcId="{C360DA90-A2AF-4734-A48E-0690FDA8C768}" destId="{68120409-A45A-4BEB-8830-268946271923}" srcOrd="0" destOrd="0" presId="urn:microsoft.com/office/officeart/2005/8/layout/vProcess5"/>
    <dgm:cxn modelId="{2C4519AA-B116-4353-A9B4-512376592539}" type="presOf" srcId="{87E03F40-0C12-4AD4-892C-08C553DB98A5}" destId="{076D6718-87F7-4C2D-B5CD-0CC800A8C31C}" srcOrd="0" destOrd="0" presId="urn:microsoft.com/office/officeart/2005/8/layout/vProcess5"/>
    <dgm:cxn modelId="{F448B1AE-F9E0-4B69-9FC7-7FCF8F90433E}" type="presOf" srcId="{E2B5CFA0-0102-40D3-A982-E8CA8023DBFA}" destId="{3D6FE8CA-02B4-45DF-828D-E6462E8DF99D}" srcOrd="1" destOrd="1" presId="urn:microsoft.com/office/officeart/2005/8/layout/vProcess5"/>
    <dgm:cxn modelId="{DDB6EEB4-F20E-410C-9CF0-5B3E1E7D7BD6}" type="presOf" srcId="{2C34F751-B7A1-4169-A082-7B8922D138FF}" destId="{6AA3D77E-D698-4646-96A0-7B274DF1D241}" srcOrd="1" destOrd="0" presId="urn:microsoft.com/office/officeart/2005/8/layout/vProcess5"/>
    <dgm:cxn modelId="{5BEE36B7-83BA-4665-BE07-A1CB1FE7C5F2}" type="presOf" srcId="{60ED4B10-5DC1-4705-8CC7-D1A13B2D389A}" destId="{CE078E8D-FB0A-463C-9614-F005B48BC68E}" srcOrd="0" destOrd="0" presId="urn:microsoft.com/office/officeart/2005/8/layout/vProcess5"/>
    <dgm:cxn modelId="{159A89B7-9BA6-4F08-9313-ED2BD956E7B7}" srcId="{18C9FDCB-2A3A-45A0-9894-278B8A0AB727}" destId="{60ED4B10-5DC1-4705-8CC7-D1A13B2D389A}" srcOrd="0" destOrd="0" parTransId="{A31DFF96-305E-499A-AB74-74838D6B684D}" sibTransId="{8A51D61E-A8EB-4DDD-BF32-388668CE6C8A}"/>
    <dgm:cxn modelId="{06A559EA-A08C-4C19-8E5A-0BDA475D6EEE}" type="presOf" srcId="{E2B5CFA0-0102-40D3-A982-E8CA8023DBFA}" destId="{68120409-A45A-4BEB-8830-268946271923}" srcOrd="0" destOrd="1" presId="urn:microsoft.com/office/officeart/2005/8/layout/vProcess5"/>
    <dgm:cxn modelId="{59682AEE-0648-4514-9134-1ABE9B24F51E}" srcId="{C360DA90-A2AF-4734-A48E-0690FDA8C768}" destId="{E2B5CFA0-0102-40D3-A982-E8CA8023DBFA}" srcOrd="0" destOrd="0" parTransId="{7FB19D2B-81DB-4B88-AE5D-BE834CF28877}" sibTransId="{2C000E81-B144-4D91-BB6E-CC3944D7E960}"/>
    <dgm:cxn modelId="{21F95AF1-36F2-46B7-96B7-2DAE76D493AC}" srcId="{60ED4B10-5DC1-4705-8CC7-D1A13B2D389A}" destId="{E7A4BB49-63A2-40E5-AC07-617263A909D8}" srcOrd="0" destOrd="0" parTransId="{389D2605-76A3-4DB5-8DB8-846A104713C2}" sibTransId="{45A642AA-E38D-4071-89BE-830BACB8717C}"/>
    <dgm:cxn modelId="{FECD1E32-F8DE-4802-BFFF-90F6EEC21143}" type="presParOf" srcId="{5FAD981A-C88E-43C2-8071-97C3545F74F5}" destId="{C8419843-A84C-4EEB-A40B-3770B897086C}" srcOrd="0" destOrd="0" presId="urn:microsoft.com/office/officeart/2005/8/layout/vProcess5"/>
    <dgm:cxn modelId="{498FEED7-D7C1-4841-A7D7-BEC674290C68}" type="presParOf" srcId="{5FAD981A-C88E-43C2-8071-97C3545F74F5}" destId="{CE078E8D-FB0A-463C-9614-F005B48BC68E}" srcOrd="1" destOrd="0" presId="urn:microsoft.com/office/officeart/2005/8/layout/vProcess5"/>
    <dgm:cxn modelId="{FF63D9C1-D731-4D6B-AF52-83F1A5F73E3D}" type="presParOf" srcId="{5FAD981A-C88E-43C2-8071-97C3545F74F5}" destId="{68120409-A45A-4BEB-8830-268946271923}" srcOrd="2" destOrd="0" presId="urn:microsoft.com/office/officeart/2005/8/layout/vProcess5"/>
    <dgm:cxn modelId="{230D3AB6-DFCE-42D7-B65D-6E7209709D3B}" type="presParOf" srcId="{5FAD981A-C88E-43C2-8071-97C3545F74F5}" destId="{B299D17A-9871-45ED-9F1D-E80CF3749B01}" srcOrd="3" destOrd="0" presId="urn:microsoft.com/office/officeart/2005/8/layout/vProcess5"/>
    <dgm:cxn modelId="{8FCE55CD-D4CE-468C-909D-0533D20675EA}" type="presParOf" srcId="{5FAD981A-C88E-43C2-8071-97C3545F74F5}" destId="{A814E45A-7397-4655-AE52-BE372008DFF5}" srcOrd="4" destOrd="0" presId="urn:microsoft.com/office/officeart/2005/8/layout/vProcess5"/>
    <dgm:cxn modelId="{CA14C986-AD63-44E9-85D4-9C61CE928D1A}" type="presParOf" srcId="{5FAD981A-C88E-43C2-8071-97C3545F74F5}" destId="{076D6718-87F7-4C2D-B5CD-0CC800A8C31C}" srcOrd="5" destOrd="0" presId="urn:microsoft.com/office/officeart/2005/8/layout/vProcess5"/>
    <dgm:cxn modelId="{4AB40EAD-15EE-448A-BCA3-49B94E97594F}" type="presParOf" srcId="{5FAD981A-C88E-43C2-8071-97C3545F74F5}" destId="{BF492FA9-E99A-46F5-9A1C-FD75CF4FED2E}" srcOrd="6" destOrd="0" presId="urn:microsoft.com/office/officeart/2005/8/layout/vProcess5"/>
    <dgm:cxn modelId="{FE6B9894-1352-4B56-BFCF-6079C2FFE220}" type="presParOf" srcId="{5FAD981A-C88E-43C2-8071-97C3545F74F5}" destId="{3D6FE8CA-02B4-45DF-828D-E6462E8DF99D}" srcOrd="7" destOrd="0" presId="urn:microsoft.com/office/officeart/2005/8/layout/vProcess5"/>
    <dgm:cxn modelId="{85646C81-BFF7-448E-8BCA-8350DAFE6B32}" type="presParOf" srcId="{5FAD981A-C88E-43C2-8071-97C3545F74F5}" destId="{6AA3D77E-D698-4646-96A0-7B274DF1D24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22110C1-0E29-4CA8-9A96-33E8E6462D3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0FA64004-763D-4B21-8D89-1DBF0D331535}">
      <dgm:prSet/>
      <dgm:spPr/>
      <dgm:t>
        <a:bodyPr/>
        <a:lstStyle/>
        <a:p>
          <a:r>
            <a:rPr lang="en-US" dirty="0"/>
            <a:t>Initial Analysis</a:t>
          </a:r>
        </a:p>
      </dgm:t>
    </dgm:pt>
    <dgm:pt modelId="{259D4EA6-982A-4086-8FA7-216B3EE09CA9}" type="parTrans" cxnId="{59469CC5-710F-452E-8740-5980A66973BE}">
      <dgm:prSet/>
      <dgm:spPr/>
      <dgm:t>
        <a:bodyPr/>
        <a:lstStyle/>
        <a:p>
          <a:endParaRPr lang="en-US"/>
        </a:p>
      </dgm:t>
    </dgm:pt>
    <dgm:pt modelId="{7335FC7B-5270-48DC-9F33-25F5FEF6946C}" type="sibTrans" cxnId="{59469CC5-710F-452E-8740-5980A66973BE}">
      <dgm:prSet/>
      <dgm:spPr/>
      <dgm:t>
        <a:bodyPr/>
        <a:lstStyle/>
        <a:p>
          <a:endParaRPr lang="en-US"/>
        </a:p>
      </dgm:t>
    </dgm:pt>
    <dgm:pt modelId="{55907871-FD41-4339-8E51-47EC71F1103F}">
      <dgm:prSet/>
      <dgm:spPr/>
      <dgm:t>
        <a:bodyPr/>
        <a:lstStyle/>
        <a:p>
          <a:r>
            <a:rPr lang="en-US" dirty="0"/>
            <a:t>Identify and categorize the phishing email based on its nature</a:t>
          </a:r>
        </a:p>
      </dgm:t>
    </dgm:pt>
    <dgm:pt modelId="{60010ECC-13CB-4087-BD82-5550C9B43CBB}" type="parTrans" cxnId="{96AF3D40-BF9A-43BC-8F1C-73165914B7B6}">
      <dgm:prSet/>
      <dgm:spPr/>
      <dgm:t>
        <a:bodyPr/>
        <a:lstStyle/>
        <a:p>
          <a:endParaRPr lang="en-US"/>
        </a:p>
      </dgm:t>
    </dgm:pt>
    <dgm:pt modelId="{3C3344E5-3669-44E4-98BB-1D37C6DAA268}" type="sibTrans" cxnId="{96AF3D40-BF9A-43BC-8F1C-73165914B7B6}">
      <dgm:prSet/>
      <dgm:spPr/>
      <dgm:t>
        <a:bodyPr/>
        <a:lstStyle/>
        <a:p>
          <a:endParaRPr lang="en-US"/>
        </a:p>
      </dgm:t>
    </dgm:pt>
    <dgm:pt modelId="{4D3A9874-A582-410F-93AF-13FC1EBA4350}">
      <dgm:prSet/>
      <dgm:spPr/>
      <dgm:t>
        <a:bodyPr/>
        <a:lstStyle/>
        <a:p>
          <a:r>
            <a:rPr lang="en-US" dirty="0"/>
            <a:t>Use automated tools to analyze the email's headers, sender, and content</a:t>
          </a:r>
        </a:p>
      </dgm:t>
    </dgm:pt>
    <dgm:pt modelId="{0FBFD20A-D803-48C4-A421-6698013C530B}" type="parTrans" cxnId="{1D53365D-948D-4E44-A33F-DAF95BCFAB3C}">
      <dgm:prSet/>
      <dgm:spPr/>
      <dgm:t>
        <a:bodyPr/>
        <a:lstStyle/>
        <a:p>
          <a:endParaRPr lang="en-US"/>
        </a:p>
      </dgm:t>
    </dgm:pt>
    <dgm:pt modelId="{123D7F08-3737-44D0-A98C-16C37FCD2057}" type="sibTrans" cxnId="{1D53365D-948D-4E44-A33F-DAF95BCFAB3C}">
      <dgm:prSet/>
      <dgm:spPr/>
      <dgm:t>
        <a:bodyPr/>
        <a:lstStyle/>
        <a:p>
          <a:endParaRPr lang="en-US"/>
        </a:p>
      </dgm:t>
    </dgm:pt>
    <dgm:pt modelId="{C8298377-04CB-4F8E-AA09-C328D6582D26}">
      <dgm:prSet/>
      <dgm:spPr/>
      <dgm:t>
        <a:bodyPr/>
        <a:lstStyle/>
        <a:p>
          <a:r>
            <a:rPr lang="en-US" dirty="0"/>
            <a:t>Check for Indicators of Compromise such as malicious links or attachments</a:t>
          </a:r>
        </a:p>
      </dgm:t>
    </dgm:pt>
    <dgm:pt modelId="{1ABF645F-E89A-4C2C-A229-58AD5E1F6F72}" type="parTrans" cxnId="{53E9C864-8C26-4554-B2F5-30E1AA59E42D}">
      <dgm:prSet/>
      <dgm:spPr/>
      <dgm:t>
        <a:bodyPr/>
        <a:lstStyle/>
        <a:p>
          <a:endParaRPr lang="en-US"/>
        </a:p>
      </dgm:t>
    </dgm:pt>
    <dgm:pt modelId="{C26E2095-8225-4B4F-8C3B-1D770658975E}" type="sibTrans" cxnId="{53E9C864-8C26-4554-B2F5-30E1AA59E42D}">
      <dgm:prSet/>
      <dgm:spPr/>
      <dgm:t>
        <a:bodyPr/>
        <a:lstStyle/>
        <a:p>
          <a:endParaRPr lang="en-US"/>
        </a:p>
      </dgm:t>
    </dgm:pt>
    <dgm:pt modelId="{916A058D-B899-4CBC-9A3C-E5823E7187C5}">
      <dgm:prSet/>
      <dgm:spPr/>
      <dgm:t>
        <a:bodyPr/>
        <a:lstStyle/>
        <a:p>
          <a:r>
            <a:rPr lang="en-US" dirty="0"/>
            <a:t>Documenting IOCs</a:t>
          </a:r>
        </a:p>
      </dgm:t>
    </dgm:pt>
    <dgm:pt modelId="{661340CE-864F-4C71-95A7-44D82379077B}" type="parTrans" cxnId="{080A8BB5-5185-4329-BF20-4E1BA979310A}">
      <dgm:prSet/>
      <dgm:spPr/>
      <dgm:t>
        <a:bodyPr/>
        <a:lstStyle/>
        <a:p>
          <a:endParaRPr lang="en-US"/>
        </a:p>
      </dgm:t>
    </dgm:pt>
    <dgm:pt modelId="{CF9DCBBE-8C15-4A79-80EA-FDA46E80AF26}" type="sibTrans" cxnId="{080A8BB5-5185-4329-BF20-4E1BA979310A}">
      <dgm:prSet/>
      <dgm:spPr/>
      <dgm:t>
        <a:bodyPr/>
        <a:lstStyle/>
        <a:p>
          <a:endParaRPr lang="en-US"/>
        </a:p>
      </dgm:t>
    </dgm:pt>
    <dgm:pt modelId="{75167004-7E58-4E4A-826E-A4717776DD41}">
      <dgm:prSet/>
      <dgm:spPr/>
      <dgm:t>
        <a:bodyPr/>
        <a:lstStyle/>
        <a:p>
          <a:r>
            <a:rPr lang="en-US" dirty="0"/>
            <a:t>Record the sender’s email address, subject line, URLs, and file hashes for future reference</a:t>
          </a:r>
        </a:p>
      </dgm:t>
    </dgm:pt>
    <dgm:pt modelId="{0D049C84-8E50-4D0D-AAEA-7FCA95724D24}" type="parTrans" cxnId="{2DD423D0-8377-4E51-994F-E8440A86CFBF}">
      <dgm:prSet/>
      <dgm:spPr/>
      <dgm:t>
        <a:bodyPr/>
        <a:lstStyle/>
        <a:p>
          <a:endParaRPr lang="en-US"/>
        </a:p>
      </dgm:t>
    </dgm:pt>
    <dgm:pt modelId="{9CBFB9D7-321B-462A-8CAB-7F8229357236}" type="sibTrans" cxnId="{2DD423D0-8377-4E51-994F-E8440A86CFBF}">
      <dgm:prSet/>
      <dgm:spPr/>
      <dgm:t>
        <a:bodyPr/>
        <a:lstStyle/>
        <a:p>
          <a:endParaRPr lang="en-US"/>
        </a:p>
      </dgm:t>
    </dgm:pt>
    <dgm:pt modelId="{7410E7C6-D996-4CAD-A2E4-B4D32E258F1E}">
      <dgm:prSet/>
      <dgm:spPr/>
      <dgm:t>
        <a:bodyPr/>
        <a:lstStyle/>
        <a:p>
          <a:r>
            <a:rPr lang="en-US" dirty="0"/>
            <a:t>Investigate if the same email was sent to multiple recipients</a:t>
          </a:r>
        </a:p>
      </dgm:t>
    </dgm:pt>
    <dgm:pt modelId="{A090F40B-7866-41A6-9740-EE04065582C2}" type="parTrans" cxnId="{3B9E365F-F5D2-4D53-9EF8-42BFA79B82B7}">
      <dgm:prSet/>
      <dgm:spPr/>
      <dgm:t>
        <a:bodyPr/>
        <a:lstStyle/>
        <a:p>
          <a:endParaRPr lang="en-US"/>
        </a:p>
      </dgm:t>
    </dgm:pt>
    <dgm:pt modelId="{0195DAB2-EAFB-470B-8BBB-BFAB8C306264}" type="sibTrans" cxnId="{3B9E365F-F5D2-4D53-9EF8-42BFA79B82B7}">
      <dgm:prSet/>
      <dgm:spPr/>
      <dgm:t>
        <a:bodyPr/>
        <a:lstStyle/>
        <a:p>
          <a:endParaRPr lang="en-US"/>
        </a:p>
      </dgm:t>
    </dgm:pt>
    <dgm:pt modelId="{57A328BE-8183-45F8-8372-300FAB255FC3}">
      <dgm:prSet/>
      <dgm:spPr/>
      <dgm:t>
        <a:bodyPr/>
        <a:lstStyle/>
        <a:p>
          <a:r>
            <a:rPr lang="en-US" dirty="0"/>
            <a:t>Employee Reporting</a:t>
          </a:r>
        </a:p>
      </dgm:t>
    </dgm:pt>
    <dgm:pt modelId="{E19B9F0D-A259-4D2A-9CB8-C239B108C4B2}" type="parTrans" cxnId="{0FD477BF-565A-4B83-95C5-40AA311B82A6}">
      <dgm:prSet/>
      <dgm:spPr/>
      <dgm:t>
        <a:bodyPr/>
        <a:lstStyle/>
        <a:p>
          <a:endParaRPr lang="en-US"/>
        </a:p>
      </dgm:t>
    </dgm:pt>
    <dgm:pt modelId="{530210A6-7554-4BEC-B101-DAE81F6BDE8A}" type="sibTrans" cxnId="{0FD477BF-565A-4B83-95C5-40AA311B82A6}">
      <dgm:prSet/>
      <dgm:spPr/>
      <dgm:t>
        <a:bodyPr/>
        <a:lstStyle/>
        <a:p>
          <a:endParaRPr lang="en-US"/>
        </a:p>
      </dgm:t>
    </dgm:pt>
    <dgm:pt modelId="{55D25F8A-6C2E-439C-AD7A-0B50AD168B60}">
      <dgm:prSet/>
      <dgm:spPr/>
      <dgm:t>
        <a:bodyPr/>
        <a:lstStyle/>
        <a:p>
          <a:r>
            <a:rPr lang="en-US" dirty="0"/>
            <a:t>Ensure that employees know the correct procedure for reporting suspicious emails</a:t>
          </a:r>
        </a:p>
      </dgm:t>
    </dgm:pt>
    <dgm:pt modelId="{DD2CE85F-79C9-47B3-B310-428E83C8CD2D}" type="parTrans" cxnId="{3520F6CA-BBE5-4604-9756-422FF2369437}">
      <dgm:prSet/>
      <dgm:spPr/>
      <dgm:t>
        <a:bodyPr/>
        <a:lstStyle/>
        <a:p>
          <a:endParaRPr lang="en-US"/>
        </a:p>
      </dgm:t>
    </dgm:pt>
    <dgm:pt modelId="{9F6D2587-D137-4EFF-9F5D-E34DCBFCEC7D}" type="sibTrans" cxnId="{3520F6CA-BBE5-4604-9756-422FF2369437}">
      <dgm:prSet/>
      <dgm:spPr/>
      <dgm:t>
        <a:bodyPr/>
        <a:lstStyle/>
        <a:p>
          <a:endParaRPr lang="en-US"/>
        </a:p>
      </dgm:t>
    </dgm:pt>
    <dgm:pt modelId="{6CF5EDE4-7B61-421D-B53B-DFAC243E801B}">
      <dgm:prSet/>
      <dgm:spPr/>
      <dgm:t>
        <a:bodyPr/>
        <a:lstStyle/>
        <a:p>
          <a:pPr rtl="0"/>
          <a:r>
            <a:rPr lang="en-US" dirty="0"/>
            <a:t>Use phishing reporting buttons</a:t>
          </a:r>
          <a:r>
            <a:rPr lang="en-US" dirty="0">
              <a:solidFill>
                <a:srgbClr val="000000"/>
              </a:solidFill>
              <a:latin typeface="Aptos"/>
            </a:rPr>
            <a:t>(if available in email clients</a:t>
          </a:r>
          <a:r>
            <a:rPr lang="en-US" dirty="0">
              <a:latin typeface="Trade Gothic Next Cond"/>
            </a:rPr>
            <a:t>)</a:t>
          </a:r>
          <a:r>
            <a:rPr lang="en-US" dirty="0"/>
            <a:t> to streamline the process</a:t>
          </a:r>
        </a:p>
      </dgm:t>
    </dgm:pt>
    <dgm:pt modelId="{65FA1EE5-5614-4BB4-A892-1AEAB33FD167}" type="parTrans" cxnId="{9C109FE9-74BC-47E0-ADD4-1D37DBCBD62B}">
      <dgm:prSet/>
      <dgm:spPr/>
      <dgm:t>
        <a:bodyPr/>
        <a:lstStyle/>
        <a:p>
          <a:endParaRPr lang="en-US"/>
        </a:p>
      </dgm:t>
    </dgm:pt>
    <dgm:pt modelId="{26A72939-06C2-4372-BBC0-7E03961135DC}" type="sibTrans" cxnId="{9C109FE9-74BC-47E0-ADD4-1D37DBCBD62B}">
      <dgm:prSet/>
      <dgm:spPr/>
      <dgm:t>
        <a:bodyPr/>
        <a:lstStyle/>
        <a:p>
          <a:endParaRPr lang="en-US"/>
        </a:p>
      </dgm:t>
    </dgm:pt>
    <dgm:pt modelId="{6B5C8A0E-D327-4EB8-9826-2C96B5FFFC83}">
      <dgm:prSet phldr="0"/>
      <dgm:spPr/>
      <dgm:t>
        <a:bodyPr/>
        <a:lstStyle/>
        <a:p>
          <a:endParaRPr lang="en-US" dirty="0">
            <a:latin typeface="Trade Gothic Next Cond"/>
          </a:endParaRPr>
        </a:p>
      </dgm:t>
    </dgm:pt>
    <dgm:pt modelId="{8C365A4C-C97C-404D-A465-58CA78D6DE08}" type="parTrans" cxnId="{E54A3677-CE41-44A8-B613-7D6A12BEDFB5}">
      <dgm:prSet/>
      <dgm:spPr/>
    </dgm:pt>
    <dgm:pt modelId="{36A3DAB6-3F10-4138-9AA3-DE4D6F7FEB2A}" type="sibTrans" cxnId="{E54A3677-CE41-44A8-B613-7D6A12BEDFB5}">
      <dgm:prSet/>
      <dgm:spPr/>
    </dgm:pt>
    <dgm:pt modelId="{851981E6-4737-4F2A-88BC-5D847B44E0AB}">
      <dgm:prSet phldr="0"/>
      <dgm:spPr/>
      <dgm:t>
        <a:bodyPr/>
        <a:lstStyle/>
        <a:p>
          <a:pPr algn="l" rtl="0"/>
          <a:r>
            <a:rPr lang="en-US" b="1" dirty="0">
              <a:latin typeface="Aptos"/>
            </a:rPr>
            <a:t>Identify employees who interacted with the phishing email.</a:t>
          </a:r>
          <a:endParaRPr lang="en-US" dirty="0">
            <a:latin typeface="Aptos"/>
          </a:endParaRPr>
        </a:p>
      </dgm:t>
    </dgm:pt>
    <dgm:pt modelId="{CA542881-9E0D-421A-A431-95DB38257C88}" type="parTrans" cxnId="{2182EDE5-2C9D-4767-96A0-4CA1F738C4CB}">
      <dgm:prSet/>
      <dgm:spPr/>
    </dgm:pt>
    <dgm:pt modelId="{878627EE-9780-4D7F-B7DD-0EB37350557F}" type="sibTrans" cxnId="{2182EDE5-2C9D-4767-96A0-4CA1F738C4CB}">
      <dgm:prSet/>
      <dgm:spPr/>
    </dgm:pt>
    <dgm:pt modelId="{51D32F10-340A-4EF0-8577-7A19C740394C}">
      <dgm:prSet phldr="0"/>
      <dgm:spPr/>
      <dgm:t>
        <a:bodyPr/>
        <a:lstStyle/>
        <a:p>
          <a:pPr algn="l"/>
          <a:r>
            <a:rPr lang="en-US" b="1" dirty="0">
              <a:latin typeface="Aptos"/>
            </a:rPr>
            <a:t>Determine if any sensitive information was submitted.</a:t>
          </a:r>
          <a:endParaRPr lang="en-US" dirty="0">
            <a:latin typeface="Aptos"/>
          </a:endParaRPr>
        </a:p>
      </dgm:t>
    </dgm:pt>
    <dgm:pt modelId="{DF59F76A-4C46-4AFA-A09D-20CD1E825F43}" type="parTrans" cxnId="{AD399F70-4BB0-44BB-B2E1-CBCC1D354ACA}">
      <dgm:prSet/>
      <dgm:spPr/>
    </dgm:pt>
    <dgm:pt modelId="{9E854BFE-CDFD-4470-A635-9B2B7208C04B}" type="sibTrans" cxnId="{AD399F70-4BB0-44BB-B2E1-CBCC1D354ACA}">
      <dgm:prSet/>
      <dgm:spPr/>
    </dgm:pt>
    <dgm:pt modelId="{4ED1C1BF-A75D-4109-94D7-B5CFAA49D489}" type="pres">
      <dgm:prSet presAssocID="{D22110C1-0E29-4CA8-9A96-33E8E6462D38}" presName="linear" presStyleCnt="0">
        <dgm:presLayoutVars>
          <dgm:animLvl val="lvl"/>
          <dgm:resizeHandles val="exact"/>
        </dgm:presLayoutVars>
      </dgm:prSet>
      <dgm:spPr/>
    </dgm:pt>
    <dgm:pt modelId="{C9C6310C-F1A6-4AE6-B860-10F6EC812B7A}" type="pres">
      <dgm:prSet presAssocID="{0FA64004-763D-4B21-8D89-1DBF0D331535}" presName="parentText" presStyleLbl="node1" presStyleIdx="0" presStyleCnt="5">
        <dgm:presLayoutVars>
          <dgm:chMax val="0"/>
          <dgm:bulletEnabled val="1"/>
        </dgm:presLayoutVars>
      </dgm:prSet>
      <dgm:spPr/>
    </dgm:pt>
    <dgm:pt modelId="{2DB0F039-717D-4ACF-92CE-5800BD03ADD5}" type="pres">
      <dgm:prSet presAssocID="{0FA64004-763D-4B21-8D89-1DBF0D331535}" presName="childText" presStyleLbl="revTx" presStyleIdx="0" presStyleCnt="4">
        <dgm:presLayoutVars>
          <dgm:bulletEnabled val="1"/>
        </dgm:presLayoutVars>
      </dgm:prSet>
      <dgm:spPr/>
    </dgm:pt>
    <dgm:pt modelId="{76BA0BA3-6A8F-442B-B833-D07E6DDF4EB6}" type="pres">
      <dgm:prSet presAssocID="{916A058D-B899-4CBC-9A3C-E5823E7187C5}" presName="parentText" presStyleLbl="node1" presStyleIdx="1" presStyleCnt="5">
        <dgm:presLayoutVars>
          <dgm:chMax val="0"/>
          <dgm:bulletEnabled val="1"/>
        </dgm:presLayoutVars>
      </dgm:prSet>
      <dgm:spPr/>
    </dgm:pt>
    <dgm:pt modelId="{B1AE276D-7589-4A8B-9BC8-51441415E2D0}" type="pres">
      <dgm:prSet presAssocID="{916A058D-B899-4CBC-9A3C-E5823E7187C5}" presName="childText" presStyleLbl="revTx" presStyleIdx="1" presStyleCnt="4">
        <dgm:presLayoutVars>
          <dgm:bulletEnabled val="1"/>
        </dgm:presLayoutVars>
      </dgm:prSet>
      <dgm:spPr/>
    </dgm:pt>
    <dgm:pt modelId="{FA21D193-D7B3-468E-9372-E8B5845B8780}" type="pres">
      <dgm:prSet presAssocID="{57A328BE-8183-45F8-8372-300FAB255FC3}" presName="parentText" presStyleLbl="node1" presStyleIdx="2" presStyleCnt="5">
        <dgm:presLayoutVars>
          <dgm:chMax val="0"/>
          <dgm:bulletEnabled val="1"/>
        </dgm:presLayoutVars>
      </dgm:prSet>
      <dgm:spPr/>
    </dgm:pt>
    <dgm:pt modelId="{D7B84121-068F-4FC1-8AC4-EDDD9EBA41A3}" type="pres">
      <dgm:prSet presAssocID="{57A328BE-8183-45F8-8372-300FAB255FC3}" presName="childText" presStyleLbl="revTx" presStyleIdx="2" presStyleCnt="4">
        <dgm:presLayoutVars>
          <dgm:bulletEnabled val="1"/>
        </dgm:presLayoutVars>
      </dgm:prSet>
      <dgm:spPr/>
    </dgm:pt>
    <dgm:pt modelId="{C54E02F1-E04A-4D7C-8BB9-45C22FAE2F10}" type="pres">
      <dgm:prSet presAssocID="{851981E6-4737-4F2A-88BC-5D847B44E0AB}" presName="parentText" presStyleLbl="node1" presStyleIdx="3" presStyleCnt="5">
        <dgm:presLayoutVars>
          <dgm:chMax val="0"/>
          <dgm:bulletEnabled val="1"/>
        </dgm:presLayoutVars>
      </dgm:prSet>
      <dgm:spPr/>
    </dgm:pt>
    <dgm:pt modelId="{23B28B0A-B37A-4D45-AE58-301708810C07}" type="pres">
      <dgm:prSet presAssocID="{878627EE-9780-4D7F-B7DD-0EB37350557F}" presName="spacer" presStyleCnt="0"/>
      <dgm:spPr/>
    </dgm:pt>
    <dgm:pt modelId="{0494BD41-72C8-44B1-A9E6-A6AC5F87BE67}" type="pres">
      <dgm:prSet presAssocID="{51D32F10-340A-4EF0-8577-7A19C740394C}" presName="parentText" presStyleLbl="node1" presStyleIdx="4" presStyleCnt="5">
        <dgm:presLayoutVars>
          <dgm:chMax val="0"/>
          <dgm:bulletEnabled val="1"/>
        </dgm:presLayoutVars>
      </dgm:prSet>
      <dgm:spPr/>
    </dgm:pt>
    <dgm:pt modelId="{4FF401C5-A653-4F67-9A16-F9DD919D2A9C}" type="pres">
      <dgm:prSet presAssocID="{51D32F10-340A-4EF0-8577-7A19C740394C}" presName="childText" presStyleLbl="revTx" presStyleIdx="3" presStyleCnt="4">
        <dgm:presLayoutVars>
          <dgm:bulletEnabled val="1"/>
        </dgm:presLayoutVars>
      </dgm:prSet>
      <dgm:spPr/>
    </dgm:pt>
  </dgm:ptLst>
  <dgm:cxnLst>
    <dgm:cxn modelId="{EEF7DB00-9BE4-40AC-8B00-100575E9C901}" type="presOf" srcId="{4D3A9874-A582-410F-93AF-13FC1EBA4350}" destId="{2DB0F039-717D-4ACF-92CE-5800BD03ADD5}" srcOrd="0" destOrd="1" presId="urn:microsoft.com/office/officeart/2005/8/layout/vList2"/>
    <dgm:cxn modelId="{E232D607-B87A-42E5-9AEB-398094626839}" type="presOf" srcId="{55D25F8A-6C2E-439C-AD7A-0B50AD168B60}" destId="{D7B84121-068F-4FC1-8AC4-EDDD9EBA41A3}" srcOrd="0" destOrd="0" presId="urn:microsoft.com/office/officeart/2005/8/layout/vList2"/>
    <dgm:cxn modelId="{34906414-2A52-4EC7-B653-833C8F86B006}" type="presOf" srcId="{0FA64004-763D-4B21-8D89-1DBF0D331535}" destId="{C9C6310C-F1A6-4AE6-B860-10F6EC812B7A}" srcOrd="0" destOrd="0" presId="urn:microsoft.com/office/officeart/2005/8/layout/vList2"/>
    <dgm:cxn modelId="{96AF3D40-BF9A-43BC-8F1C-73165914B7B6}" srcId="{0FA64004-763D-4B21-8D89-1DBF0D331535}" destId="{55907871-FD41-4339-8E51-47EC71F1103F}" srcOrd="0" destOrd="0" parTransId="{60010ECC-13CB-4087-BD82-5550C9B43CBB}" sibTransId="{3C3344E5-3669-44E4-98BB-1D37C6DAA268}"/>
    <dgm:cxn modelId="{1D53365D-948D-4E44-A33F-DAF95BCFAB3C}" srcId="{0FA64004-763D-4B21-8D89-1DBF0D331535}" destId="{4D3A9874-A582-410F-93AF-13FC1EBA4350}" srcOrd="1" destOrd="0" parTransId="{0FBFD20A-D803-48C4-A421-6698013C530B}" sibTransId="{123D7F08-3737-44D0-A98C-16C37FCD2057}"/>
    <dgm:cxn modelId="{3B9E365F-F5D2-4D53-9EF8-42BFA79B82B7}" srcId="{916A058D-B899-4CBC-9A3C-E5823E7187C5}" destId="{7410E7C6-D996-4CAD-A2E4-B4D32E258F1E}" srcOrd="1" destOrd="0" parTransId="{A090F40B-7866-41A6-9740-EE04065582C2}" sibTransId="{0195DAB2-EAFB-470B-8BBB-BFAB8C306264}"/>
    <dgm:cxn modelId="{9A904741-D3C5-4BE0-9120-A2B4BB895F49}" type="presOf" srcId="{55907871-FD41-4339-8E51-47EC71F1103F}" destId="{2DB0F039-717D-4ACF-92CE-5800BD03ADD5}" srcOrd="0" destOrd="0" presId="urn:microsoft.com/office/officeart/2005/8/layout/vList2"/>
    <dgm:cxn modelId="{53E9C864-8C26-4554-B2F5-30E1AA59E42D}" srcId="{0FA64004-763D-4B21-8D89-1DBF0D331535}" destId="{C8298377-04CB-4F8E-AA09-C328D6582D26}" srcOrd="2" destOrd="0" parTransId="{1ABF645F-E89A-4C2C-A229-58AD5E1F6F72}" sibTransId="{C26E2095-8225-4B4F-8C3B-1D770658975E}"/>
    <dgm:cxn modelId="{9252706C-675E-4258-8C1B-C2C5F38B1F1B}" type="presOf" srcId="{57A328BE-8183-45F8-8372-300FAB255FC3}" destId="{FA21D193-D7B3-468E-9372-E8B5845B8780}" srcOrd="0" destOrd="0" presId="urn:microsoft.com/office/officeart/2005/8/layout/vList2"/>
    <dgm:cxn modelId="{AD399F70-4BB0-44BB-B2E1-CBCC1D354ACA}" srcId="{D22110C1-0E29-4CA8-9A96-33E8E6462D38}" destId="{51D32F10-340A-4EF0-8577-7A19C740394C}" srcOrd="4" destOrd="0" parTransId="{DF59F76A-4C46-4AFA-A09D-20CD1E825F43}" sibTransId="{9E854BFE-CDFD-4470-A635-9B2B7208C04B}"/>
    <dgm:cxn modelId="{E54A3677-CE41-44A8-B613-7D6A12BEDFB5}" srcId="{51D32F10-340A-4EF0-8577-7A19C740394C}" destId="{6B5C8A0E-D327-4EB8-9826-2C96B5FFFC83}" srcOrd="0" destOrd="0" parTransId="{8C365A4C-C97C-404D-A465-58CA78D6DE08}" sibTransId="{36A3DAB6-3F10-4138-9AA3-DE4D6F7FEB2A}"/>
    <dgm:cxn modelId="{F25F307B-4C5E-4697-BFD8-240420650A14}" type="presOf" srcId="{6CF5EDE4-7B61-421D-B53B-DFAC243E801B}" destId="{D7B84121-068F-4FC1-8AC4-EDDD9EBA41A3}" srcOrd="0" destOrd="1" presId="urn:microsoft.com/office/officeart/2005/8/layout/vList2"/>
    <dgm:cxn modelId="{F6424F7D-E5E9-45E6-A270-E0547423C5D3}" type="presOf" srcId="{75167004-7E58-4E4A-826E-A4717776DD41}" destId="{B1AE276D-7589-4A8B-9BC8-51441415E2D0}" srcOrd="0" destOrd="0" presId="urn:microsoft.com/office/officeart/2005/8/layout/vList2"/>
    <dgm:cxn modelId="{A6C654AF-B7C3-429D-9241-18D89BF8028B}" type="presOf" srcId="{C8298377-04CB-4F8E-AA09-C328D6582D26}" destId="{2DB0F039-717D-4ACF-92CE-5800BD03ADD5}" srcOrd="0" destOrd="2" presId="urn:microsoft.com/office/officeart/2005/8/layout/vList2"/>
    <dgm:cxn modelId="{4870B0B2-3006-4EB1-894C-18658444873C}" type="presOf" srcId="{916A058D-B899-4CBC-9A3C-E5823E7187C5}" destId="{76BA0BA3-6A8F-442B-B833-D07E6DDF4EB6}" srcOrd="0" destOrd="0" presId="urn:microsoft.com/office/officeart/2005/8/layout/vList2"/>
    <dgm:cxn modelId="{080A8BB5-5185-4329-BF20-4E1BA979310A}" srcId="{D22110C1-0E29-4CA8-9A96-33E8E6462D38}" destId="{916A058D-B899-4CBC-9A3C-E5823E7187C5}" srcOrd="1" destOrd="0" parTransId="{661340CE-864F-4C71-95A7-44D82379077B}" sibTransId="{CF9DCBBE-8C15-4A79-80EA-FDA46E80AF26}"/>
    <dgm:cxn modelId="{B17216BA-6080-4857-AF7E-45196CF5781D}" type="presOf" srcId="{D22110C1-0E29-4CA8-9A96-33E8E6462D38}" destId="{4ED1C1BF-A75D-4109-94D7-B5CFAA49D489}" srcOrd="0" destOrd="0" presId="urn:microsoft.com/office/officeart/2005/8/layout/vList2"/>
    <dgm:cxn modelId="{0FD477BF-565A-4B83-95C5-40AA311B82A6}" srcId="{D22110C1-0E29-4CA8-9A96-33E8E6462D38}" destId="{57A328BE-8183-45F8-8372-300FAB255FC3}" srcOrd="2" destOrd="0" parTransId="{E19B9F0D-A259-4D2A-9CB8-C239B108C4B2}" sibTransId="{530210A6-7554-4BEC-B101-DAE81F6BDE8A}"/>
    <dgm:cxn modelId="{59469CC5-710F-452E-8740-5980A66973BE}" srcId="{D22110C1-0E29-4CA8-9A96-33E8E6462D38}" destId="{0FA64004-763D-4B21-8D89-1DBF0D331535}" srcOrd="0" destOrd="0" parTransId="{259D4EA6-982A-4086-8FA7-216B3EE09CA9}" sibTransId="{7335FC7B-5270-48DC-9F33-25F5FEF6946C}"/>
    <dgm:cxn modelId="{4F7AE4C7-1094-4D18-ABC6-EE3977D4FFDA}" type="presOf" srcId="{51D32F10-340A-4EF0-8577-7A19C740394C}" destId="{0494BD41-72C8-44B1-A9E6-A6AC5F87BE67}" srcOrd="0" destOrd="0" presId="urn:microsoft.com/office/officeart/2005/8/layout/vList2"/>
    <dgm:cxn modelId="{3520F6CA-BBE5-4604-9756-422FF2369437}" srcId="{57A328BE-8183-45F8-8372-300FAB255FC3}" destId="{55D25F8A-6C2E-439C-AD7A-0B50AD168B60}" srcOrd="0" destOrd="0" parTransId="{DD2CE85F-79C9-47B3-B310-428E83C8CD2D}" sibTransId="{9F6D2587-D137-4EFF-9F5D-E34DCBFCEC7D}"/>
    <dgm:cxn modelId="{2DD423D0-8377-4E51-994F-E8440A86CFBF}" srcId="{916A058D-B899-4CBC-9A3C-E5823E7187C5}" destId="{75167004-7E58-4E4A-826E-A4717776DD41}" srcOrd="0" destOrd="0" parTransId="{0D049C84-8E50-4D0D-AAEA-7FCA95724D24}" sibTransId="{9CBFB9D7-321B-462A-8CAB-7F8229357236}"/>
    <dgm:cxn modelId="{6F270DDB-D273-4043-85C9-1A1156FCE728}" type="presOf" srcId="{851981E6-4737-4F2A-88BC-5D847B44E0AB}" destId="{C54E02F1-E04A-4D7C-8BB9-45C22FAE2F10}" srcOrd="0" destOrd="0" presId="urn:microsoft.com/office/officeart/2005/8/layout/vList2"/>
    <dgm:cxn modelId="{A31135DD-8590-42B2-AC62-909B09087F14}" type="presOf" srcId="{7410E7C6-D996-4CAD-A2E4-B4D32E258F1E}" destId="{B1AE276D-7589-4A8B-9BC8-51441415E2D0}" srcOrd="0" destOrd="1" presId="urn:microsoft.com/office/officeart/2005/8/layout/vList2"/>
    <dgm:cxn modelId="{2182EDE5-2C9D-4767-96A0-4CA1F738C4CB}" srcId="{D22110C1-0E29-4CA8-9A96-33E8E6462D38}" destId="{851981E6-4737-4F2A-88BC-5D847B44E0AB}" srcOrd="3" destOrd="0" parTransId="{CA542881-9E0D-421A-A431-95DB38257C88}" sibTransId="{878627EE-9780-4D7F-B7DD-0EB37350557F}"/>
    <dgm:cxn modelId="{9C109FE9-74BC-47E0-ADD4-1D37DBCBD62B}" srcId="{57A328BE-8183-45F8-8372-300FAB255FC3}" destId="{6CF5EDE4-7B61-421D-B53B-DFAC243E801B}" srcOrd="1" destOrd="0" parTransId="{65FA1EE5-5614-4BB4-A892-1AEAB33FD167}" sibTransId="{26A72939-06C2-4372-BBC0-7E03961135DC}"/>
    <dgm:cxn modelId="{4A6B77EC-0C2A-485A-A557-2555708EF306}" type="presOf" srcId="{6B5C8A0E-D327-4EB8-9826-2C96B5FFFC83}" destId="{4FF401C5-A653-4F67-9A16-F9DD919D2A9C}" srcOrd="0" destOrd="0" presId="urn:microsoft.com/office/officeart/2005/8/layout/vList2"/>
    <dgm:cxn modelId="{4DD66D4A-C8A2-4BFE-AC80-66C9EBE44A44}" type="presParOf" srcId="{4ED1C1BF-A75D-4109-94D7-B5CFAA49D489}" destId="{C9C6310C-F1A6-4AE6-B860-10F6EC812B7A}" srcOrd="0" destOrd="0" presId="urn:microsoft.com/office/officeart/2005/8/layout/vList2"/>
    <dgm:cxn modelId="{FE0530A0-5F38-4224-B51A-BE6FD1B55563}" type="presParOf" srcId="{4ED1C1BF-A75D-4109-94D7-B5CFAA49D489}" destId="{2DB0F039-717D-4ACF-92CE-5800BD03ADD5}" srcOrd="1" destOrd="0" presId="urn:microsoft.com/office/officeart/2005/8/layout/vList2"/>
    <dgm:cxn modelId="{A278B91C-D7D1-4BA0-ADF1-74E0AFE2A7A1}" type="presParOf" srcId="{4ED1C1BF-A75D-4109-94D7-B5CFAA49D489}" destId="{76BA0BA3-6A8F-442B-B833-D07E6DDF4EB6}" srcOrd="2" destOrd="0" presId="urn:microsoft.com/office/officeart/2005/8/layout/vList2"/>
    <dgm:cxn modelId="{81AF8151-D9C6-4627-A95A-6444CED8C605}" type="presParOf" srcId="{4ED1C1BF-A75D-4109-94D7-B5CFAA49D489}" destId="{B1AE276D-7589-4A8B-9BC8-51441415E2D0}" srcOrd="3" destOrd="0" presId="urn:microsoft.com/office/officeart/2005/8/layout/vList2"/>
    <dgm:cxn modelId="{46775B47-8DA8-4695-B5A2-FA1D514DA035}" type="presParOf" srcId="{4ED1C1BF-A75D-4109-94D7-B5CFAA49D489}" destId="{FA21D193-D7B3-468E-9372-E8B5845B8780}" srcOrd="4" destOrd="0" presId="urn:microsoft.com/office/officeart/2005/8/layout/vList2"/>
    <dgm:cxn modelId="{1776785C-7F8C-4EBA-89C4-AD86F48E625D}" type="presParOf" srcId="{4ED1C1BF-A75D-4109-94D7-B5CFAA49D489}" destId="{D7B84121-068F-4FC1-8AC4-EDDD9EBA41A3}" srcOrd="5" destOrd="0" presId="urn:microsoft.com/office/officeart/2005/8/layout/vList2"/>
    <dgm:cxn modelId="{C0EBD8F1-7E28-4649-AAB8-8069F7F86B32}" type="presParOf" srcId="{4ED1C1BF-A75D-4109-94D7-B5CFAA49D489}" destId="{C54E02F1-E04A-4D7C-8BB9-45C22FAE2F10}" srcOrd="6" destOrd="0" presId="urn:microsoft.com/office/officeart/2005/8/layout/vList2"/>
    <dgm:cxn modelId="{5D805320-74AA-4B2F-B750-779D58536FE3}" type="presParOf" srcId="{4ED1C1BF-A75D-4109-94D7-B5CFAA49D489}" destId="{23B28B0A-B37A-4D45-AE58-301708810C07}" srcOrd="7" destOrd="0" presId="urn:microsoft.com/office/officeart/2005/8/layout/vList2"/>
    <dgm:cxn modelId="{D2823B49-5517-407E-B1ED-5F8A12EFDE6B}" type="presParOf" srcId="{4ED1C1BF-A75D-4109-94D7-B5CFAA49D489}" destId="{0494BD41-72C8-44B1-A9E6-A6AC5F87BE67}" srcOrd="8" destOrd="0" presId="urn:microsoft.com/office/officeart/2005/8/layout/vList2"/>
    <dgm:cxn modelId="{69BF832D-F98D-4547-885C-24A7F2C0F3CC}" type="presParOf" srcId="{4ED1C1BF-A75D-4109-94D7-B5CFAA49D489}" destId="{4FF401C5-A653-4F67-9A16-F9DD919D2A9C}"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FE3895-7E19-4A38-8860-D83D58495DC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42601CB7-8AC8-4191-B015-8B2B0052B1F9}">
      <dgm:prSet/>
      <dgm:spPr/>
      <dgm:t>
        <a:bodyPr/>
        <a:lstStyle/>
        <a:p>
          <a:r>
            <a:rPr lang="en-US" dirty="0"/>
            <a:t>A phishing email designed to look like it’s from PayPal</a:t>
          </a:r>
        </a:p>
      </dgm:t>
    </dgm:pt>
    <dgm:pt modelId="{2371B2A6-ED43-448A-9D58-C03EAA318579}" type="parTrans" cxnId="{92A901FF-D12C-4BEF-AE7C-B49FF7609166}">
      <dgm:prSet/>
      <dgm:spPr/>
      <dgm:t>
        <a:bodyPr/>
        <a:lstStyle/>
        <a:p>
          <a:endParaRPr lang="en-US"/>
        </a:p>
      </dgm:t>
    </dgm:pt>
    <dgm:pt modelId="{FDEDFF37-54EA-4C6B-A5A9-7A0DE92B3BEE}" type="sibTrans" cxnId="{92A901FF-D12C-4BEF-AE7C-B49FF7609166}">
      <dgm:prSet/>
      <dgm:spPr/>
      <dgm:t>
        <a:bodyPr/>
        <a:lstStyle/>
        <a:p>
          <a:endParaRPr lang="en-US"/>
        </a:p>
      </dgm:t>
    </dgm:pt>
    <dgm:pt modelId="{DC74105F-2780-4402-9A02-D1734D0BA947}">
      <dgm:prSet/>
      <dgm:spPr/>
      <dgm:t>
        <a:bodyPr/>
        <a:lstStyle/>
        <a:p>
          <a:r>
            <a:rPr lang="en-US" dirty="0"/>
            <a:t>The sender address is IHKH0MFEWW@kodehexa.net, which is not a legitimate PayPal domain</a:t>
          </a:r>
        </a:p>
      </dgm:t>
    </dgm:pt>
    <dgm:pt modelId="{E361147D-CA29-47AF-A51E-A8F893156850}" type="parTrans" cxnId="{DC374B8D-BD7C-49C5-9CE1-80309E164F2B}">
      <dgm:prSet/>
      <dgm:spPr/>
      <dgm:t>
        <a:bodyPr/>
        <a:lstStyle/>
        <a:p>
          <a:endParaRPr lang="en-US"/>
        </a:p>
      </dgm:t>
    </dgm:pt>
    <dgm:pt modelId="{F1C87306-8A6F-43B5-9A3F-A760DA384C0D}" type="sibTrans" cxnId="{DC374B8D-BD7C-49C5-9CE1-80309E164F2B}">
      <dgm:prSet/>
      <dgm:spPr/>
      <dgm:t>
        <a:bodyPr/>
        <a:lstStyle/>
        <a:p>
          <a:endParaRPr lang="en-US"/>
        </a:p>
      </dgm:t>
    </dgm:pt>
    <dgm:pt modelId="{59BEA9D7-0C4F-4A4A-A793-55C43DA388FD}">
      <dgm:prSet/>
      <dgm:spPr/>
      <dgm:t>
        <a:bodyPr/>
        <a:lstStyle/>
        <a:p>
          <a:r>
            <a:rPr lang="en-US" dirty="0"/>
            <a:t>The subject line is in German: "Wir </a:t>
          </a:r>
          <a:r>
            <a:rPr lang="en-US" dirty="0" err="1"/>
            <a:t>haben</a:t>
          </a:r>
          <a:r>
            <a:rPr lang="en-US" dirty="0"/>
            <a:t> Sie </a:t>
          </a:r>
          <a:r>
            <a:rPr lang="en-US" dirty="0" err="1"/>
            <a:t>angerufen</a:t>
          </a:r>
          <a:r>
            <a:rPr lang="en-US" dirty="0"/>
            <a:t>, Sie </a:t>
          </a:r>
          <a:r>
            <a:rPr lang="en-US" dirty="0" err="1"/>
            <a:t>haben</a:t>
          </a:r>
          <a:r>
            <a:rPr lang="en-US" dirty="0"/>
            <a:t> </a:t>
          </a:r>
          <a:r>
            <a:rPr lang="en-US" dirty="0" err="1"/>
            <a:t>nicht</a:t>
          </a:r>
          <a:r>
            <a:rPr lang="en-US" dirty="0"/>
            <a:t> </a:t>
          </a:r>
          <a:r>
            <a:rPr lang="en-US" dirty="0" err="1"/>
            <a:t>geantwortet</a:t>
          </a:r>
          <a:r>
            <a:rPr lang="en-US" dirty="0"/>
            <a:t>” , followed by a phone number. This is an example of a social engineering tactic to create a sense of urgency and prompt the recipient to respond without verifying</a:t>
          </a:r>
        </a:p>
      </dgm:t>
    </dgm:pt>
    <dgm:pt modelId="{C0139316-2B72-4BA2-B8D9-C5501F9E8FDF}" type="parTrans" cxnId="{7102406D-ED0C-44E3-B4F4-D4812618F275}">
      <dgm:prSet/>
      <dgm:spPr/>
      <dgm:t>
        <a:bodyPr/>
        <a:lstStyle/>
        <a:p>
          <a:endParaRPr lang="en-US"/>
        </a:p>
      </dgm:t>
    </dgm:pt>
    <dgm:pt modelId="{83BCB2DF-B0CC-48E7-94EA-F9717E0CF8A6}" type="sibTrans" cxnId="{7102406D-ED0C-44E3-B4F4-D4812618F275}">
      <dgm:prSet/>
      <dgm:spPr/>
      <dgm:t>
        <a:bodyPr/>
        <a:lstStyle/>
        <a:p>
          <a:endParaRPr lang="en-US"/>
        </a:p>
      </dgm:t>
    </dgm:pt>
    <dgm:pt modelId="{97163564-0D93-4AB4-98EA-F5E366C4CE51}">
      <dgm:prSet phldr="0"/>
      <dgm:spPr/>
      <dgm:t>
        <a:bodyPr/>
        <a:lstStyle/>
        <a:p>
          <a:pPr rtl="0"/>
          <a:r>
            <a:rPr lang="en-US">
              <a:latin typeface="Aptos"/>
            </a:rPr>
            <a:t>The message uses the </a:t>
          </a:r>
          <a:r>
            <a:rPr lang="en-US" b="1">
              <a:latin typeface="Aptos"/>
            </a:rPr>
            <a:t>PayPal logo</a:t>
          </a:r>
          <a:r>
            <a:rPr lang="en-US">
              <a:latin typeface="Aptos"/>
            </a:rPr>
            <a:t> to appear legitimate.</a:t>
          </a:r>
        </a:p>
      </dgm:t>
    </dgm:pt>
    <dgm:pt modelId="{4E053E13-79B3-4CAA-894D-2AC4420500B9}" type="parTrans" cxnId="{3BEF5F16-61EE-4803-A4A2-ABA0F938EBF5}">
      <dgm:prSet/>
      <dgm:spPr/>
    </dgm:pt>
    <dgm:pt modelId="{522FAB4A-6BBB-43C0-8D66-4C3B0E777394}" type="sibTrans" cxnId="{3BEF5F16-61EE-4803-A4A2-ABA0F938EBF5}">
      <dgm:prSet/>
      <dgm:spPr/>
      <dgm:t>
        <a:bodyPr/>
        <a:lstStyle/>
        <a:p>
          <a:endParaRPr lang="en-US"/>
        </a:p>
      </dgm:t>
    </dgm:pt>
    <dgm:pt modelId="{3361D73D-24D5-4354-A8E5-623C0E409EE8}" type="pres">
      <dgm:prSet presAssocID="{54FE3895-7E19-4A38-8860-D83D58495DCF}" presName="linear" presStyleCnt="0">
        <dgm:presLayoutVars>
          <dgm:animLvl val="lvl"/>
          <dgm:resizeHandles val="exact"/>
        </dgm:presLayoutVars>
      </dgm:prSet>
      <dgm:spPr/>
    </dgm:pt>
    <dgm:pt modelId="{B4DC3FD5-7641-4518-BB7E-3048AE17DCA5}" type="pres">
      <dgm:prSet presAssocID="{42601CB7-8AC8-4191-B015-8B2B0052B1F9}" presName="parentText" presStyleLbl="node1" presStyleIdx="0" presStyleCnt="4">
        <dgm:presLayoutVars>
          <dgm:chMax val="0"/>
          <dgm:bulletEnabled val="1"/>
        </dgm:presLayoutVars>
      </dgm:prSet>
      <dgm:spPr/>
    </dgm:pt>
    <dgm:pt modelId="{60A4D89D-0C1F-413A-8639-3B7AAD475ECF}" type="pres">
      <dgm:prSet presAssocID="{FDEDFF37-54EA-4C6B-A5A9-7A0DE92B3BEE}" presName="spacer" presStyleCnt="0"/>
      <dgm:spPr/>
    </dgm:pt>
    <dgm:pt modelId="{DFF0C341-A8E2-4078-BC1B-E75CB90D2544}" type="pres">
      <dgm:prSet presAssocID="{DC74105F-2780-4402-9A02-D1734D0BA947}" presName="parentText" presStyleLbl="node1" presStyleIdx="1" presStyleCnt="4">
        <dgm:presLayoutVars>
          <dgm:chMax val="0"/>
          <dgm:bulletEnabled val="1"/>
        </dgm:presLayoutVars>
      </dgm:prSet>
      <dgm:spPr/>
    </dgm:pt>
    <dgm:pt modelId="{1F700ABF-5EBF-466A-B6FE-EFAB2EDFE3ED}" type="pres">
      <dgm:prSet presAssocID="{F1C87306-8A6F-43B5-9A3F-A760DA384C0D}" presName="spacer" presStyleCnt="0"/>
      <dgm:spPr/>
    </dgm:pt>
    <dgm:pt modelId="{A857BFC3-2900-4E72-87CD-F234CD1BCBB7}" type="pres">
      <dgm:prSet presAssocID="{59BEA9D7-0C4F-4A4A-A793-55C43DA388FD}" presName="parentText" presStyleLbl="node1" presStyleIdx="2" presStyleCnt="4">
        <dgm:presLayoutVars>
          <dgm:chMax val="0"/>
          <dgm:bulletEnabled val="1"/>
        </dgm:presLayoutVars>
      </dgm:prSet>
      <dgm:spPr/>
    </dgm:pt>
    <dgm:pt modelId="{63867E5C-B768-4499-AED8-9DFE08E0BCE7}" type="pres">
      <dgm:prSet presAssocID="{83BCB2DF-B0CC-48E7-94EA-F9717E0CF8A6}" presName="spacer" presStyleCnt="0"/>
      <dgm:spPr/>
    </dgm:pt>
    <dgm:pt modelId="{9F78B75E-5A6C-490C-A927-065EA5310245}" type="pres">
      <dgm:prSet presAssocID="{97163564-0D93-4AB4-98EA-F5E366C4CE51}" presName="parentText" presStyleLbl="node1" presStyleIdx="3" presStyleCnt="4">
        <dgm:presLayoutVars>
          <dgm:chMax val="0"/>
          <dgm:bulletEnabled val="1"/>
        </dgm:presLayoutVars>
      </dgm:prSet>
      <dgm:spPr/>
    </dgm:pt>
  </dgm:ptLst>
  <dgm:cxnLst>
    <dgm:cxn modelId="{3BEF5F16-61EE-4803-A4A2-ABA0F938EBF5}" srcId="{54FE3895-7E19-4A38-8860-D83D58495DCF}" destId="{97163564-0D93-4AB4-98EA-F5E366C4CE51}" srcOrd="3" destOrd="0" parTransId="{4E053E13-79B3-4CAA-894D-2AC4420500B9}" sibTransId="{522FAB4A-6BBB-43C0-8D66-4C3B0E777394}"/>
    <dgm:cxn modelId="{591C6228-9003-442D-88A6-3FD901080E70}" type="presOf" srcId="{54FE3895-7E19-4A38-8860-D83D58495DCF}" destId="{3361D73D-24D5-4354-A8E5-623C0E409EE8}" srcOrd="0" destOrd="0" presId="urn:microsoft.com/office/officeart/2005/8/layout/vList2"/>
    <dgm:cxn modelId="{4EDC9C63-5B15-4756-9A76-5D0C88602A89}" type="presOf" srcId="{42601CB7-8AC8-4191-B015-8B2B0052B1F9}" destId="{B4DC3FD5-7641-4518-BB7E-3048AE17DCA5}" srcOrd="0" destOrd="0" presId="urn:microsoft.com/office/officeart/2005/8/layout/vList2"/>
    <dgm:cxn modelId="{7102406D-ED0C-44E3-B4F4-D4812618F275}" srcId="{54FE3895-7E19-4A38-8860-D83D58495DCF}" destId="{59BEA9D7-0C4F-4A4A-A793-55C43DA388FD}" srcOrd="2" destOrd="0" parTransId="{C0139316-2B72-4BA2-B8D9-C5501F9E8FDF}" sibTransId="{83BCB2DF-B0CC-48E7-94EA-F9717E0CF8A6}"/>
    <dgm:cxn modelId="{42E59179-B4E1-4585-965D-BEF2F5265F07}" type="presOf" srcId="{DC74105F-2780-4402-9A02-D1734D0BA947}" destId="{DFF0C341-A8E2-4078-BC1B-E75CB90D2544}" srcOrd="0" destOrd="0" presId="urn:microsoft.com/office/officeart/2005/8/layout/vList2"/>
    <dgm:cxn modelId="{DC374B8D-BD7C-49C5-9CE1-80309E164F2B}" srcId="{54FE3895-7E19-4A38-8860-D83D58495DCF}" destId="{DC74105F-2780-4402-9A02-D1734D0BA947}" srcOrd="1" destOrd="0" parTransId="{E361147D-CA29-47AF-A51E-A8F893156850}" sibTransId="{F1C87306-8A6F-43B5-9A3F-A760DA384C0D}"/>
    <dgm:cxn modelId="{1D9C10B3-C73F-469E-9CE4-8F7BF5ABCEAE}" type="presOf" srcId="{97163564-0D93-4AB4-98EA-F5E366C4CE51}" destId="{9F78B75E-5A6C-490C-A927-065EA5310245}" srcOrd="0" destOrd="0" presId="urn:microsoft.com/office/officeart/2005/8/layout/vList2"/>
    <dgm:cxn modelId="{BE096EE2-D586-4141-8FEA-B3C09D578A2B}" type="presOf" srcId="{59BEA9D7-0C4F-4A4A-A793-55C43DA388FD}" destId="{A857BFC3-2900-4E72-87CD-F234CD1BCBB7}" srcOrd="0" destOrd="0" presId="urn:microsoft.com/office/officeart/2005/8/layout/vList2"/>
    <dgm:cxn modelId="{92A901FF-D12C-4BEF-AE7C-B49FF7609166}" srcId="{54FE3895-7E19-4A38-8860-D83D58495DCF}" destId="{42601CB7-8AC8-4191-B015-8B2B0052B1F9}" srcOrd="0" destOrd="0" parTransId="{2371B2A6-ED43-448A-9D58-C03EAA318579}" sibTransId="{FDEDFF37-54EA-4C6B-A5A9-7A0DE92B3BEE}"/>
    <dgm:cxn modelId="{6EF15942-3728-41B3-8131-514EF36C5E8C}" type="presParOf" srcId="{3361D73D-24D5-4354-A8E5-623C0E409EE8}" destId="{B4DC3FD5-7641-4518-BB7E-3048AE17DCA5}" srcOrd="0" destOrd="0" presId="urn:microsoft.com/office/officeart/2005/8/layout/vList2"/>
    <dgm:cxn modelId="{4F570DEB-1DE5-4B65-8C2E-2BB7C54327F8}" type="presParOf" srcId="{3361D73D-24D5-4354-A8E5-623C0E409EE8}" destId="{60A4D89D-0C1F-413A-8639-3B7AAD475ECF}" srcOrd="1" destOrd="0" presId="urn:microsoft.com/office/officeart/2005/8/layout/vList2"/>
    <dgm:cxn modelId="{9DA7F146-D25B-4E1B-8D8E-D1169625C1AF}" type="presParOf" srcId="{3361D73D-24D5-4354-A8E5-623C0E409EE8}" destId="{DFF0C341-A8E2-4078-BC1B-E75CB90D2544}" srcOrd="2" destOrd="0" presId="urn:microsoft.com/office/officeart/2005/8/layout/vList2"/>
    <dgm:cxn modelId="{5EF0BBE7-978E-4289-A1DC-61126EDBEB10}" type="presParOf" srcId="{3361D73D-24D5-4354-A8E5-623C0E409EE8}" destId="{1F700ABF-5EBF-466A-B6FE-EFAB2EDFE3ED}" srcOrd="3" destOrd="0" presId="urn:microsoft.com/office/officeart/2005/8/layout/vList2"/>
    <dgm:cxn modelId="{282D3432-FBB0-46BA-82B3-0A41B9859EEE}" type="presParOf" srcId="{3361D73D-24D5-4354-A8E5-623C0E409EE8}" destId="{A857BFC3-2900-4E72-87CD-F234CD1BCBB7}" srcOrd="4" destOrd="0" presId="urn:microsoft.com/office/officeart/2005/8/layout/vList2"/>
    <dgm:cxn modelId="{BB6D109D-C2DF-49CF-A87C-0D0F08066315}" type="presParOf" srcId="{3361D73D-24D5-4354-A8E5-623C0E409EE8}" destId="{63867E5C-B768-4499-AED8-9DFE08E0BCE7}" srcOrd="5" destOrd="0" presId="urn:microsoft.com/office/officeart/2005/8/layout/vList2"/>
    <dgm:cxn modelId="{A87E499B-AB8C-4BFB-A746-F3B1847BC961}" type="presParOf" srcId="{3361D73D-24D5-4354-A8E5-623C0E409EE8}" destId="{9F78B75E-5A6C-490C-A927-065EA531024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FAD25BC-3C49-43C5-A69A-57832CF06B5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1EE6CB0B-356A-4E69-890C-C50BAD3A72A0}">
      <dgm:prSet/>
      <dgm:spPr/>
      <dgm:t>
        <a:bodyPr/>
        <a:lstStyle/>
        <a:p>
          <a:r>
            <a:rPr lang="en-US" dirty="0"/>
            <a:t>Delivered-To: krystalia@gmail.com Indicates the recipient's email address</a:t>
          </a:r>
        </a:p>
      </dgm:t>
    </dgm:pt>
    <dgm:pt modelId="{B24E6896-12A8-47EC-A8F1-3E45C8B31948}" type="parTrans" cxnId="{7D22C175-3ED2-474B-9C7E-CF5DFEB4DD37}">
      <dgm:prSet/>
      <dgm:spPr/>
      <dgm:t>
        <a:bodyPr/>
        <a:lstStyle/>
        <a:p>
          <a:endParaRPr lang="en-US"/>
        </a:p>
      </dgm:t>
    </dgm:pt>
    <dgm:pt modelId="{140293D0-4636-4D9B-90CE-BE834C25CDC3}" type="sibTrans" cxnId="{7D22C175-3ED2-474B-9C7E-CF5DFEB4DD37}">
      <dgm:prSet/>
      <dgm:spPr/>
      <dgm:t>
        <a:bodyPr/>
        <a:lstStyle/>
        <a:p>
          <a:endParaRPr lang="en-US"/>
        </a:p>
      </dgm:t>
    </dgm:pt>
    <dgm:pt modelId="{1FE9B0D1-AE89-44A2-99AD-D2DA5AAF249B}">
      <dgm:prSet/>
      <dgm:spPr/>
      <dgm:t>
        <a:bodyPr/>
        <a:lstStyle/>
        <a:p>
          <a:r>
            <a:rPr lang="en-US" dirty="0"/>
            <a:t>Received Fields</a:t>
          </a:r>
        </a:p>
      </dgm:t>
    </dgm:pt>
    <dgm:pt modelId="{105C2A6B-B493-4FE1-9E7E-F229E9A8E78F}" type="parTrans" cxnId="{69210E54-1454-472B-86F1-2274E9935037}">
      <dgm:prSet/>
      <dgm:spPr/>
      <dgm:t>
        <a:bodyPr/>
        <a:lstStyle/>
        <a:p>
          <a:endParaRPr lang="en-US"/>
        </a:p>
      </dgm:t>
    </dgm:pt>
    <dgm:pt modelId="{16636023-59F0-490E-98FE-A00D3B2B11FA}" type="sibTrans" cxnId="{69210E54-1454-472B-86F1-2274E9935037}">
      <dgm:prSet/>
      <dgm:spPr/>
      <dgm:t>
        <a:bodyPr/>
        <a:lstStyle/>
        <a:p>
          <a:endParaRPr lang="en-US"/>
        </a:p>
      </dgm:t>
    </dgm:pt>
    <dgm:pt modelId="{96A808E7-B4AC-4194-878F-A180BAE76763}">
      <dgm:prSet/>
      <dgm:spPr/>
      <dgm:t>
        <a:bodyPr/>
        <a:lstStyle/>
        <a:p>
          <a:r>
            <a:rPr lang="en-US" dirty="0"/>
            <a:t>Purpose: Each Received entry records a step in the email's journey, from the original sender to the final recipient</a:t>
          </a:r>
        </a:p>
      </dgm:t>
    </dgm:pt>
    <dgm:pt modelId="{7C3FA0AA-66AB-44B5-B150-ADC6EFEF5819}" type="parTrans" cxnId="{363900AF-DC7E-4DD3-82B3-8D0263751475}">
      <dgm:prSet/>
      <dgm:spPr/>
      <dgm:t>
        <a:bodyPr/>
        <a:lstStyle/>
        <a:p>
          <a:endParaRPr lang="en-US"/>
        </a:p>
      </dgm:t>
    </dgm:pt>
    <dgm:pt modelId="{15A62822-D662-46D8-A896-EFEFCB1BC98C}" type="sibTrans" cxnId="{363900AF-DC7E-4DD3-82B3-8D0263751475}">
      <dgm:prSet/>
      <dgm:spPr/>
      <dgm:t>
        <a:bodyPr/>
        <a:lstStyle/>
        <a:p>
          <a:endParaRPr lang="en-US"/>
        </a:p>
      </dgm:t>
    </dgm:pt>
    <dgm:pt modelId="{9BEA5638-9356-4607-96ED-4D9219BC59B1}">
      <dgm:prSet/>
      <dgm:spPr/>
      <dgm:t>
        <a:bodyPr/>
        <a:lstStyle/>
        <a:p>
          <a:r>
            <a:rPr lang="en-US" dirty="0"/>
            <a:t>This line shows that the email was processed by Google’s server </a:t>
          </a:r>
          <a:r>
            <a:rPr lang="en-US" dirty="0" err="1"/>
            <a:t>ip</a:t>
          </a:r>
          <a:r>
            <a:rPr lang="en-US" dirty="0"/>
            <a:t> with a timestamp indicating it was handled on August 15th, 2022, at 7:35 AM</a:t>
          </a:r>
        </a:p>
      </dgm:t>
    </dgm:pt>
    <dgm:pt modelId="{65B85D71-58C5-401B-8179-6560D1544903}" type="parTrans" cxnId="{EF0584E7-2D51-4C22-908C-1C9B64CFD059}">
      <dgm:prSet/>
      <dgm:spPr/>
      <dgm:t>
        <a:bodyPr/>
        <a:lstStyle/>
        <a:p>
          <a:endParaRPr lang="en-US"/>
        </a:p>
      </dgm:t>
    </dgm:pt>
    <dgm:pt modelId="{5F7BF735-6642-4A67-AC02-A50258A83548}" type="sibTrans" cxnId="{EF0584E7-2D51-4C22-908C-1C9B64CFD059}">
      <dgm:prSet/>
      <dgm:spPr/>
      <dgm:t>
        <a:bodyPr/>
        <a:lstStyle/>
        <a:p>
          <a:endParaRPr lang="en-US"/>
        </a:p>
      </dgm:t>
    </dgm:pt>
    <dgm:pt modelId="{96CF027A-C804-49F9-9558-AAAE47EEDAA1}">
      <dgm:prSet/>
      <dgm:spPr/>
      <dgm:t>
        <a:bodyPr/>
        <a:lstStyle/>
        <a:p>
          <a:r>
            <a:rPr lang="en-US" dirty="0"/>
            <a:t>Return-Path: &lt;bounce@rjtzntyzzjjzydnillquh.designclub.uk.com&gt; The Return-Path specifies where undelivered messages should be sent back</a:t>
          </a:r>
        </a:p>
      </dgm:t>
    </dgm:pt>
    <dgm:pt modelId="{C4816B27-FF66-40F8-B2A7-B045EB1E5DD1}" type="parTrans" cxnId="{6641442B-429E-4EC2-A265-CB28B4F59F7C}">
      <dgm:prSet/>
      <dgm:spPr/>
      <dgm:t>
        <a:bodyPr/>
        <a:lstStyle/>
        <a:p>
          <a:endParaRPr lang="en-US"/>
        </a:p>
      </dgm:t>
    </dgm:pt>
    <dgm:pt modelId="{8029530D-D208-4BDC-9687-A14570A823B6}" type="sibTrans" cxnId="{6641442B-429E-4EC2-A265-CB28B4F59F7C}">
      <dgm:prSet/>
      <dgm:spPr/>
      <dgm:t>
        <a:bodyPr/>
        <a:lstStyle/>
        <a:p>
          <a:endParaRPr lang="en-US"/>
        </a:p>
      </dgm:t>
    </dgm:pt>
    <dgm:pt modelId="{C4779B77-5E6A-4804-85FF-949DFC07594B}">
      <dgm:prSet phldr="0"/>
      <dgm:spPr/>
      <dgm:t>
        <a:bodyPr/>
        <a:lstStyle/>
        <a:p>
          <a:r>
            <a:rPr lang="en-US" dirty="0">
              <a:latin typeface="Aptos"/>
            </a:rPr>
            <a:t>The button “</a:t>
          </a:r>
          <a:r>
            <a:rPr lang="en-US" dirty="0" err="1">
              <a:latin typeface="Aptos"/>
            </a:rPr>
            <a:t>Setzen</a:t>
          </a:r>
          <a:r>
            <a:rPr lang="en-US" dirty="0">
              <a:latin typeface="Aptos"/>
            </a:rPr>
            <a:t> Sie die </a:t>
          </a:r>
          <a:r>
            <a:rPr lang="en-US" dirty="0" err="1">
              <a:latin typeface="Aptos"/>
            </a:rPr>
            <a:t>Lieferung</a:t>
          </a:r>
          <a:r>
            <a:rPr lang="en-US" dirty="0">
              <a:latin typeface="Aptos"/>
            </a:rPr>
            <a:t> fort” (Continue with the delivery) leads to a suspicious link. This is likely an attempt to capture sensitive information such as login credentials.</a:t>
          </a:r>
        </a:p>
      </dgm:t>
    </dgm:pt>
    <dgm:pt modelId="{AF3143D5-7090-4DC4-A838-C6557FF32FD2}" type="parTrans" cxnId="{B41A2775-A251-4FDB-BC0D-0DD9DA36D03D}">
      <dgm:prSet/>
      <dgm:spPr/>
    </dgm:pt>
    <dgm:pt modelId="{9E3964DC-211C-42C6-8B21-FAFFA9EF1BD4}" type="sibTrans" cxnId="{B41A2775-A251-4FDB-BC0D-0DD9DA36D03D}">
      <dgm:prSet/>
      <dgm:spPr/>
      <dgm:t>
        <a:bodyPr/>
        <a:lstStyle/>
        <a:p>
          <a:endParaRPr lang="en-US"/>
        </a:p>
      </dgm:t>
    </dgm:pt>
    <dgm:pt modelId="{179C92DC-9C9F-4B5D-9495-8BBFF5EBF302}">
      <dgm:prSet phldr="0"/>
      <dgm:spPr/>
      <dgm:t>
        <a:bodyPr/>
        <a:lstStyle/>
        <a:p>
          <a:pPr rtl="0"/>
          <a:r>
            <a:rPr lang="en-US" b="1" dirty="0">
              <a:solidFill>
                <a:srgbClr val="000000"/>
              </a:solidFill>
              <a:latin typeface="Aptos"/>
            </a:rPr>
            <a:t>Suspicious Indicator</a:t>
          </a:r>
          <a:r>
            <a:rPr lang="en-US" dirty="0">
              <a:solidFill>
                <a:srgbClr val="000000"/>
              </a:solidFill>
              <a:latin typeface="Aptos"/>
            </a:rPr>
            <a:t>: The domain (</a:t>
          </a:r>
          <a:r>
            <a:rPr lang="en-US" dirty="0">
              <a:solidFill>
                <a:srgbClr val="000000"/>
              </a:solidFill>
              <a:latin typeface="Consolas"/>
            </a:rPr>
            <a:t>designclub.uk.com</a:t>
          </a:r>
          <a:r>
            <a:rPr lang="en-US" dirty="0">
              <a:solidFill>
                <a:srgbClr val="000000"/>
              </a:solidFill>
              <a:latin typeface="Aptos"/>
            </a:rPr>
            <a:t>) does not match PayPal’s legitimate domain, suggesting that the email may be spoofed or sent from an unauthorized server.</a:t>
          </a:r>
        </a:p>
      </dgm:t>
    </dgm:pt>
    <dgm:pt modelId="{9C814497-F435-4797-AC1F-AFB6A4AEC99C}" type="parTrans" cxnId="{9A7CCB47-2822-4483-8BA7-8A37E39B2462}">
      <dgm:prSet/>
      <dgm:spPr/>
    </dgm:pt>
    <dgm:pt modelId="{DFCFD6E2-A037-4115-BE05-7C05A7264D17}" type="sibTrans" cxnId="{9A7CCB47-2822-4483-8BA7-8A37E39B2462}">
      <dgm:prSet/>
      <dgm:spPr/>
      <dgm:t>
        <a:bodyPr/>
        <a:lstStyle/>
        <a:p>
          <a:endParaRPr lang="en-US"/>
        </a:p>
      </dgm:t>
    </dgm:pt>
    <dgm:pt modelId="{1BC34253-0E68-4405-8A61-161A201BDC2E}" type="pres">
      <dgm:prSet presAssocID="{BFAD25BC-3C49-43C5-A69A-57832CF06B50}" presName="Name0" presStyleCnt="0">
        <dgm:presLayoutVars>
          <dgm:dir/>
          <dgm:animLvl val="lvl"/>
          <dgm:resizeHandles val="exact"/>
        </dgm:presLayoutVars>
      </dgm:prSet>
      <dgm:spPr/>
    </dgm:pt>
    <dgm:pt modelId="{74679B31-1295-4019-AA27-B0C83FC543E1}" type="pres">
      <dgm:prSet presAssocID="{179C92DC-9C9F-4B5D-9495-8BBFF5EBF302}" presName="boxAndChildren" presStyleCnt="0"/>
      <dgm:spPr/>
    </dgm:pt>
    <dgm:pt modelId="{FCDF2AF2-4511-4E8E-989C-2921C98B47C0}" type="pres">
      <dgm:prSet presAssocID="{179C92DC-9C9F-4B5D-9495-8BBFF5EBF302}" presName="parentTextBox" presStyleLbl="node1" presStyleIdx="0" presStyleCnt="5"/>
      <dgm:spPr/>
    </dgm:pt>
    <dgm:pt modelId="{07E91484-5595-4C09-95D5-A79E0A1BA1F8}" type="pres">
      <dgm:prSet presAssocID="{8029530D-D208-4BDC-9687-A14570A823B6}" presName="sp" presStyleCnt="0"/>
      <dgm:spPr/>
    </dgm:pt>
    <dgm:pt modelId="{B723FB3C-915F-41CC-8993-C7209FEB3334}" type="pres">
      <dgm:prSet presAssocID="{96CF027A-C804-49F9-9558-AAAE47EEDAA1}" presName="arrowAndChildren" presStyleCnt="0"/>
      <dgm:spPr/>
    </dgm:pt>
    <dgm:pt modelId="{9566646F-3184-4A02-9F8C-A0EFC7BA8055}" type="pres">
      <dgm:prSet presAssocID="{96CF027A-C804-49F9-9558-AAAE47EEDAA1}" presName="parentTextArrow" presStyleLbl="node1" presStyleIdx="1" presStyleCnt="5"/>
      <dgm:spPr/>
    </dgm:pt>
    <dgm:pt modelId="{BE9FB9B2-5676-457D-B46A-A1667B538C84}" type="pres">
      <dgm:prSet presAssocID="{16636023-59F0-490E-98FE-A00D3B2B11FA}" presName="sp" presStyleCnt="0"/>
      <dgm:spPr/>
    </dgm:pt>
    <dgm:pt modelId="{833E7058-90BA-48A8-8E4B-5F815E127DD0}" type="pres">
      <dgm:prSet presAssocID="{1FE9B0D1-AE89-44A2-99AD-D2DA5AAF249B}" presName="arrowAndChildren" presStyleCnt="0"/>
      <dgm:spPr/>
    </dgm:pt>
    <dgm:pt modelId="{F88DEB2C-3C3C-4554-9F04-70B42A2992AA}" type="pres">
      <dgm:prSet presAssocID="{1FE9B0D1-AE89-44A2-99AD-D2DA5AAF249B}" presName="parentTextArrow" presStyleLbl="node1" presStyleIdx="1" presStyleCnt="5"/>
      <dgm:spPr/>
    </dgm:pt>
    <dgm:pt modelId="{D0701140-2337-450A-AE53-BFCF0281BBE9}" type="pres">
      <dgm:prSet presAssocID="{1FE9B0D1-AE89-44A2-99AD-D2DA5AAF249B}" presName="arrow" presStyleLbl="node1" presStyleIdx="2" presStyleCnt="5"/>
      <dgm:spPr/>
    </dgm:pt>
    <dgm:pt modelId="{F2321486-F002-42E4-9686-3381EAF8CF5C}" type="pres">
      <dgm:prSet presAssocID="{1FE9B0D1-AE89-44A2-99AD-D2DA5AAF249B}" presName="descendantArrow" presStyleCnt="0"/>
      <dgm:spPr/>
    </dgm:pt>
    <dgm:pt modelId="{BBAE5E49-9A42-4E16-9B20-C66E56B96944}" type="pres">
      <dgm:prSet presAssocID="{96A808E7-B4AC-4194-878F-A180BAE76763}" presName="childTextArrow" presStyleLbl="fgAccFollowNode1" presStyleIdx="0" presStyleCnt="2">
        <dgm:presLayoutVars>
          <dgm:bulletEnabled val="1"/>
        </dgm:presLayoutVars>
      </dgm:prSet>
      <dgm:spPr/>
    </dgm:pt>
    <dgm:pt modelId="{FEBBECC9-FF22-4A13-9B27-816B01862AB1}" type="pres">
      <dgm:prSet presAssocID="{9BEA5638-9356-4607-96ED-4D9219BC59B1}" presName="childTextArrow" presStyleLbl="fgAccFollowNode1" presStyleIdx="1" presStyleCnt="2">
        <dgm:presLayoutVars>
          <dgm:bulletEnabled val="1"/>
        </dgm:presLayoutVars>
      </dgm:prSet>
      <dgm:spPr/>
    </dgm:pt>
    <dgm:pt modelId="{CFDC5A26-AB40-463F-8ECC-4CE01EBA6CCF}" type="pres">
      <dgm:prSet presAssocID="{140293D0-4636-4D9B-90CE-BE834C25CDC3}" presName="sp" presStyleCnt="0"/>
      <dgm:spPr/>
    </dgm:pt>
    <dgm:pt modelId="{A605B31E-03E1-4DFC-AD93-100CB0DD5F5A}" type="pres">
      <dgm:prSet presAssocID="{1EE6CB0B-356A-4E69-890C-C50BAD3A72A0}" presName="arrowAndChildren" presStyleCnt="0"/>
      <dgm:spPr/>
    </dgm:pt>
    <dgm:pt modelId="{43DDE14A-C501-4BDA-AFFC-CE8004015349}" type="pres">
      <dgm:prSet presAssocID="{1EE6CB0B-356A-4E69-890C-C50BAD3A72A0}" presName="parentTextArrow" presStyleLbl="node1" presStyleIdx="3" presStyleCnt="5"/>
      <dgm:spPr/>
    </dgm:pt>
    <dgm:pt modelId="{B341A7A9-8B03-4959-9A03-60BDD40614A5}" type="pres">
      <dgm:prSet presAssocID="{9E3964DC-211C-42C6-8B21-FAFFA9EF1BD4}" presName="sp" presStyleCnt="0"/>
      <dgm:spPr/>
    </dgm:pt>
    <dgm:pt modelId="{678809CE-C6CC-41C7-B1F8-A4238DB77039}" type="pres">
      <dgm:prSet presAssocID="{C4779B77-5E6A-4804-85FF-949DFC07594B}" presName="arrowAndChildren" presStyleCnt="0"/>
      <dgm:spPr/>
    </dgm:pt>
    <dgm:pt modelId="{41C1DBD1-881F-42BF-8C59-D903A9751830}" type="pres">
      <dgm:prSet presAssocID="{C4779B77-5E6A-4804-85FF-949DFC07594B}" presName="parentTextArrow" presStyleLbl="node1" presStyleIdx="4" presStyleCnt="5"/>
      <dgm:spPr/>
    </dgm:pt>
  </dgm:ptLst>
  <dgm:cxnLst>
    <dgm:cxn modelId="{B573E509-72D7-4605-99FB-85E193A2C683}" type="presOf" srcId="{1FE9B0D1-AE89-44A2-99AD-D2DA5AAF249B}" destId="{F88DEB2C-3C3C-4554-9F04-70B42A2992AA}" srcOrd="0" destOrd="0" presId="urn:microsoft.com/office/officeart/2005/8/layout/process4"/>
    <dgm:cxn modelId="{6641442B-429E-4EC2-A265-CB28B4F59F7C}" srcId="{BFAD25BC-3C49-43C5-A69A-57832CF06B50}" destId="{96CF027A-C804-49F9-9558-AAAE47EEDAA1}" srcOrd="3" destOrd="0" parTransId="{C4816B27-FF66-40F8-B2A7-B045EB1E5DD1}" sibTransId="{8029530D-D208-4BDC-9687-A14570A823B6}"/>
    <dgm:cxn modelId="{6CB95442-6D52-4E6F-AC36-9992BF9E4082}" type="presOf" srcId="{179C92DC-9C9F-4B5D-9495-8BBFF5EBF302}" destId="{FCDF2AF2-4511-4E8E-989C-2921C98B47C0}" srcOrd="0" destOrd="0" presId="urn:microsoft.com/office/officeart/2005/8/layout/process4"/>
    <dgm:cxn modelId="{9A7CCB47-2822-4483-8BA7-8A37E39B2462}" srcId="{BFAD25BC-3C49-43C5-A69A-57832CF06B50}" destId="{179C92DC-9C9F-4B5D-9495-8BBFF5EBF302}" srcOrd="4" destOrd="0" parTransId="{9C814497-F435-4797-AC1F-AFB6A4AEC99C}" sibTransId="{DFCFD6E2-A037-4115-BE05-7C05A7264D17}"/>
    <dgm:cxn modelId="{9297D549-AFC9-4BA1-A988-EE143A06891D}" type="presOf" srcId="{1FE9B0D1-AE89-44A2-99AD-D2DA5AAF249B}" destId="{D0701140-2337-450A-AE53-BFCF0281BBE9}" srcOrd="1" destOrd="0" presId="urn:microsoft.com/office/officeart/2005/8/layout/process4"/>
    <dgm:cxn modelId="{69210E54-1454-472B-86F1-2274E9935037}" srcId="{BFAD25BC-3C49-43C5-A69A-57832CF06B50}" destId="{1FE9B0D1-AE89-44A2-99AD-D2DA5AAF249B}" srcOrd="2" destOrd="0" parTransId="{105C2A6B-B493-4FE1-9E7E-F229E9A8E78F}" sibTransId="{16636023-59F0-490E-98FE-A00D3B2B11FA}"/>
    <dgm:cxn modelId="{B41A2775-A251-4FDB-BC0D-0DD9DA36D03D}" srcId="{BFAD25BC-3C49-43C5-A69A-57832CF06B50}" destId="{C4779B77-5E6A-4804-85FF-949DFC07594B}" srcOrd="0" destOrd="0" parTransId="{AF3143D5-7090-4DC4-A838-C6557FF32FD2}" sibTransId="{9E3964DC-211C-42C6-8B21-FAFFA9EF1BD4}"/>
    <dgm:cxn modelId="{7D22C175-3ED2-474B-9C7E-CF5DFEB4DD37}" srcId="{BFAD25BC-3C49-43C5-A69A-57832CF06B50}" destId="{1EE6CB0B-356A-4E69-890C-C50BAD3A72A0}" srcOrd="1" destOrd="0" parTransId="{B24E6896-12A8-47EC-A8F1-3E45C8B31948}" sibTransId="{140293D0-4636-4D9B-90CE-BE834C25CDC3}"/>
    <dgm:cxn modelId="{F7E7227F-16A1-4F5D-A4F9-F0AFECBFB647}" type="presOf" srcId="{96CF027A-C804-49F9-9558-AAAE47EEDAA1}" destId="{9566646F-3184-4A02-9F8C-A0EFC7BA8055}" srcOrd="0" destOrd="0" presId="urn:microsoft.com/office/officeart/2005/8/layout/process4"/>
    <dgm:cxn modelId="{363900AF-DC7E-4DD3-82B3-8D0263751475}" srcId="{1FE9B0D1-AE89-44A2-99AD-D2DA5AAF249B}" destId="{96A808E7-B4AC-4194-878F-A180BAE76763}" srcOrd="0" destOrd="0" parTransId="{7C3FA0AA-66AB-44B5-B150-ADC6EFEF5819}" sibTransId="{15A62822-D662-46D8-A896-EFEFCB1BC98C}"/>
    <dgm:cxn modelId="{0D2157B6-C61E-4D6F-ADE9-2358D4ED7E3E}" type="presOf" srcId="{96A808E7-B4AC-4194-878F-A180BAE76763}" destId="{BBAE5E49-9A42-4E16-9B20-C66E56B96944}" srcOrd="0" destOrd="0" presId="urn:microsoft.com/office/officeart/2005/8/layout/process4"/>
    <dgm:cxn modelId="{3067C3BA-E5AD-4216-A86F-A3CCB7356E68}" type="presOf" srcId="{BFAD25BC-3C49-43C5-A69A-57832CF06B50}" destId="{1BC34253-0E68-4405-8A61-161A201BDC2E}" srcOrd="0" destOrd="0" presId="urn:microsoft.com/office/officeart/2005/8/layout/process4"/>
    <dgm:cxn modelId="{6DCFBFD0-A55C-4688-AF3C-196DBD1E1C67}" type="presOf" srcId="{9BEA5638-9356-4607-96ED-4D9219BC59B1}" destId="{FEBBECC9-FF22-4A13-9B27-816B01862AB1}" srcOrd="0" destOrd="0" presId="urn:microsoft.com/office/officeart/2005/8/layout/process4"/>
    <dgm:cxn modelId="{87C128E4-82F6-4407-B6E1-47972152B79E}" type="presOf" srcId="{1EE6CB0B-356A-4E69-890C-C50BAD3A72A0}" destId="{43DDE14A-C501-4BDA-AFFC-CE8004015349}" srcOrd="0" destOrd="0" presId="urn:microsoft.com/office/officeart/2005/8/layout/process4"/>
    <dgm:cxn modelId="{EF0584E7-2D51-4C22-908C-1C9B64CFD059}" srcId="{1FE9B0D1-AE89-44A2-99AD-D2DA5AAF249B}" destId="{9BEA5638-9356-4607-96ED-4D9219BC59B1}" srcOrd="1" destOrd="0" parTransId="{65B85D71-58C5-401B-8179-6560D1544903}" sibTransId="{5F7BF735-6642-4A67-AC02-A50258A83548}"/>
    <dgm:cxn modelId="{46E1B8FF-A2FB-4B9F-9F87-310D8A9212D4}" type="presOf" srcId="{C4779B77-5E6A-4804-85FF-949DFC07594B}" destId="{41C1DBD1-881F-42BF-8C59-D903A9751830}" srcOrd="0" destOrd="0" presId="urn:microsoft.com/office/officeart/2005/8/layout/process4"/>
    <dgm:cxn modelId="{38B8843F-2C86-44AE-B6E1-F97DC19A7CA2}" type="presParOf" srcId="{1BC34253-0E68-4405-8A61-161A201BDC2E}" destId="{74679B31-1295-4019-AA27-B0C83FC543E1}" srcOrd="0" destOrd="0" presId="urn:microsoft.com/office/officeart/2005/8/layout/process4"/>
    <dgm:cxn modelId="{B21E5EEE-123D-40AA-95FE-412920DBFA7D}" type="presParOf" srcId="{74679B31-1295-4019-AA27-B0C83FC543E1}" destId="{FCDF2AF2-4511-4E8E-989C-2921C98B47C0}" srcOrd="0" destOrd="0" presId="urn:microsoft.com/office/officeart/2005/8/layout/process4"/>
    <dgm:cxn modelId="{8DFF574A-C07A-48CB-96F3-92D9A79458D1}" type="presParOf" srcId="{1BC34253-0E68-4405-8A61-161A201BDC2E}" destId="{07E91484-5595-4C09-95D5-A79E0A1BA1F8}" srcOrd="1" destOrd="0" presId="urn:microsoft.com/office/officeart/2005/8/layout/process4"/>
    <dgm:cxn modelId="{7A4C7591-7FC5-4036-AED5-8220758427E1}" type="presParOf" srcId="{1BC34253-0E68-4405-8A61-161A201BDC2E}" destId="{B723FB3C-915F-41CC-8993-C7209FEB3334}" srcOrd="2" destOrd="0" presId="urn:microsoft.com/office/officeart/2005/8/layout/process4"/>
    <dgm:cxn modelId="{7EF78D82-BC40-436F-B5A2-EFDF2A33E13B}" type="presParOf" srcId="{B723FB3C-915F-41CC-8993-C7209FEB3334}" destId="{9566646F-3184-4A02-9F8C-A0EFC7BA8055}" srcOrd="0" destOrd="0" presId="urn:microsoft.com/office/officeart/2005/8/layout/process4"/>
    <dgm:cxn modelId="{22FC25CA-60ED-482B-809E-3D45F38ACB7A}" type="presParOf" srcId="{1BC34253-0E68-4405-8A61-161A201BDC2E}" destId="{BE9FB9B2-5676-457D-B46A-A1667B538C84}" srcOrd="3" destOrd="0" presId="urn:microsoft.com/office/officeart/2005/8/layout/process4"/>
    <dgm:cxn modelId="{18AA969B-131D-4FFB-AE1D-C0E6F776AC1F}" type="presParOf" srcId="{1BC34253-0E68-4405-8A61-161A201BDC2E}" destId="{833E7058-90BA-48A8-8E4B-5F815E127DD0}" srcOrd="4" destOrd="0" presId="urn:microsoft.com/office/officeart/2005/8/layout/process4"/>
    <dgm:cxn modelId="{96B2D227-83BA-481C-8D2D-A4333E134E3D}" type="presParOf" srcId="{833E7058-90BA-48A8-8E4B-5F815E127DD0}" destId="{F88DEB2C-3C3C-4554-9F04-70B42A2992AA}" srcOrd="0" destOrd="0" presId="urn:microsoft.com/office/officeart/2005/8/layout/process4"/>
    <dgm:cxn modelId="{B1C3E111-C470-4691-88DE-335A9109DA43}" type="presParOf" srcId="{833E7058-90BA-48A8-8E4B-5F815E127DD0}" destId="{D0701140-2337-450A-AE53-BFCF0281BBE9}" srcOrd="1" destOrd="0" presId="urn:microsoft.com/office/officeart/2005/8/layout/process4"/>
    <dgm:cxn modelId="{2DF17718-28ED-4649-B75D-BC88BBB9F7D6}" type="presParOf" srcId="{833E7058-90BA-48A8-8E4B-5F815E127DD0}" destId="{F2321486-F002-42E4-9686-3381EAF8CF5C}" srcOrd="2" destOrd="0" presId="urn:microsoft.com/office/officeart/2005/8/layout/process4"/>
    <dgm:cxn modelId="{65941B97-4C1A-4100-B756-7F873C02822B}" type="presParOf" srcId="{F2321486-F002-42E4-9686-3381EAF8CF5C}" destId="{BBAE5E49-9A42-4E16-9B20-C66E56B96944}" srcOrd="0" destOrd="0" presId="urn:microsoft.com/office/officeart/2005/8/layout/process4"/>
    <dgm:cxn modelId="{C091D568-0BC2-4349-90F9-475FD91FE978}" type="presParOf" srcId="{F2321486-F002-42E4-9686-3381EAF8CF5C}" destId="{FEBBECC9-FF22-4A13-9B27-816B01862AB1}" srcOrd="1" destOrd="0" presId="urn:microsoft.com/office/officeart/2005/8/layout/process4"/>
    <dgm:cxn modelId="{A4A682AD-ACF9-4A55-9035-3B233C9AF508}" type="presParOf" srcId="{1BC34253-0E68-4405-8A61-161A201BDC2E}" destId="{CFDC5A26-AB40-463F-8ECC-4CE01EBA6CCF}" srcOrd="5" destOrd="0" presId="urn:microsoft.com/office/officeart/2005/8/layout/process4"/>
    <dgm:cxn modelId="{071381A4-0113-46B3-9C77-D5EDDF4C8190}" type="presParOf" srcId="{1BC34253-0E68-4405-8A61-161A201BDC2E}" destId="{A605B31E-03E1-4DFC-AD93-100CB0DD5F5A}" srcOrd="6" destOrd="0" presId="urn:microsoft.com/office/officeart/2005/8/layout/process4"/>
    <dgm:cxn modelId="{FF493240-4AD3-417E-93D4-09821956AC1B}" type="presParOf" srcId="{A605B31E-03E1-4DFC-AD93-100CB0DD5F5A}" destId="{43DDE14A-C501-4BDA-AFFC-CE8004015349}" srcOrd="0" destOrd="0" presId="urn:microsoft.com/office/officeart/2005/8/layout/process4"/>
    <dgm:cxn modelId="{3BD372AF-0675-4440-9E71-E682957DFAD3}" type="presParOf" srcId="{1BC34253-0E68-4405-8A61-161A201BDC2E}" destId="{B341A7A9-8B03-4959-9A03-60BDD40614A5}" srcOrd="7" destOrd="0" presId="urn:microsoft.com/office/officeart/2005/8/layout/process4"/>
    <dgm:cxn modelId="{00161D74-8FEB-4B61-A64E-7E5420C8E0D9}" type="presParOf" srcId="{1BC34253-0E68-4405-8A61-161A201BDC2E}" destId="{678809CE-C6CC-41C7-B1F8-A4238DB77039}" srcOrd="8" destOrd="0" presId="urn:microsoft.com/office/officeart/2005/8/layout/process4"/>
    <dgm:cxn modelId="{AF12098D-CEB1-4F08-AA87-E964913FB9AE}" type="presParOf" srcId="{678809CE-C6CC-41C7-B1F8-A4238DB77039}" destId="{41C1DBD1-881F-42BF-8C59-D903A975183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18E69DB-A3B6-4474-B93C-6241C39438F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99F57B92-C737-4B43-87B2-CF75D496B9A2}">
      <dgm:prSet/>
      <dgm:spPr/>
      <dgm:t>
        <a:bodyPr/>
        <a:lstStyle/>
        <a:p>
          <a:r>
            <a:rPr lang="en-US"/>
            <a:t>Isolate Affected Systems</a:t>
          </a:r>
        </a:p>
      </dgm:t>
    </dgm:pt>
    <dgm:pt modelId="{DD24A4F0-90AB-4550-AA48-EAC92E85F51B}" type="parTrans" cxnId="{343A1168-B293-45F9-91F3-EC2BACDF9A06}">
      <dgm:prSet/>
      <dgm:spPr/>
      <dgm:t>
        <a:bodyPr/>
        <a:lstStyle/>
        <a:p>
          <a:endParaRPr lang="en-US"/>
        </a:p>
      </dgm:t>
    </dgm:pt>
    <dgm:pt modelId="{F40FBEB0-B3E8-4730-A70C-30DD2CC9353C}" type="sibTrans" cxnId="{343A1168-B293-45F9-91F3-EC2BACDF9A06}">
      <dgm:prSet/>
      <dgm:spPr/>
      <dgm:t>
        <a:bodyPr/>
        <a:lstStyle/>
        <a:p>
          <a:endParaRPr lang="en-US"/>
        </a:p>
      </dgm:t>
    </dgm:pt>
    <dgm:pt modelId="{34BA90E8-EB3A-4E8B-929E-426E3150B146}">
      <dgm:prSet/>
      <dgm:spPr/>
      <dgm:t>
        <a:bodyPr/>
        <a:lstStyle/>
        <a:p>
          <a:r>
            <a:rPr lang="en-US"/>
            <a:t>Disconnect compromised systems from the network to prevent further damage</a:t>
          </a:r>
        </a:p>
      </dgm:t>
    </dgm:pt>
    <dgm:pt modelId="{D23EE521-169E-406D-BE28-4A5A82D553B1}" type="parTrans" cxnId="{EEE043DE-2792-4ECA-AF4B-C68763622731}">
      <dgm:prSet/>
      <dgm:spPr/>
      <dgm:t>
        <a:bodyPr/>
        <a:lstStyle/>
        <a:p>
          <a:endParaRPr lang="en-US"/>
        </a:p>
      </dgm:t>
    </dgm:pt>
    <dgm:pt modelId="{6CCF6159-B91C-423C-A1D0-2E508D7DF204}" type="sibTrans" cxnId="{EEE043DE-2792-4ECA-AF4B-C68763622731}">
      <dgm:prSet/>
      <dgm:spPr/>
      <dgm:t>
        <a:bodyPr/>
        <a:lstStyle/>
        <a:p>
          <a:endParaRPr lang="en-US"/>
        </a:p>
      </dgm:t>
    </dgm:pt>
    <dgm:pt modelId="{C6F98452-E9B4-4E63-9EEC-7E24462EB837}">
      <dgm:prSet/>
      <dgm:spPr/>
      <dgm:t>
        <a:bodyPr/>
        <a:lstStyle/>
        <a:p>
          <a:r>
            <a:rPr lang="en-US"/>
            <a:t>Use endpoint detection and response tools like CrowdStrike or Carbon Black to isolate infected endpoints</a:t>
          </a:r>
        </a:p>
      </dgm:t>
    </dgm:pt>
    <dgm:pt modelId="{F2DBE6F4-DA89-4482-9362-47448A25FADB}" type="parTrans" cxnId="{FC504158-1F4E-4905-94DF-6F95A0AEDDBC}">
      <dgm:prSet/>
      <dgm:spPr/>
      <dgm:t>
        <a:bodyPr/>
        <a:lstStyle/>
        <a:p>
          <a:endParaRPr lang="en-US"/>
        </a:p>
      </dgm:t>
    </dgm:pt>
    <dgm:pt modelId="{7E86611B-C28E-448A-BA07-600EADACD913}" type="sibTrans" cxnId="{FC504158-1F4E-4905-94DF-6F95A0AEDDBC}">
      <dgm:prSet/>
      <dgm:spPr/>
      <dgm:t>
        <a:bodyPr/>
        <a:lstStyle/>
        <a:p>
          <a:endParaRPr lang="en-US"/>
        </a:p>
      </dgm:t>
    </dgm:pt>
    <dgm:pt modelId="{D817ECF9-07BB-4F4D-827B-AE69B7B8A8BB}">
      <dgm:prSet/>
      <dgm:spPr/>
      <dgm:t>
        <a:bodyPr/>
        <a:lstStyle/>
        <a:p>
          <a:r>
            <a:rPr lang="en-US"/>
            <a:t>Quarantine Malicious Emails</a:t>
          </a:r>
        </a:p>
      </dgm:t>
    </dgm:pt>
    <dgm:pt modelId="{D1F2A269-6474-419C-9BEF-F457BD8131AA}" type="parTrans" cxnId="{F9709B15-8BAE-44A9-9760-E6FBC757C1E5}">
      <dgm:prSet/>
      <dgm:spPr/>
      <dgm:t>
        <a:bodyPr/>
        <a:lstStyle/>
        <a:p>
          <a:endParaRPr lang="en-US"/>
        </a:p>
      </dgm:t>
    </dgm:pt>
    <dgm:pt modelId="{A232F494-DF18-4209-B76B-D07859449B14}" type="sibTrans" cxnId="{F9709B15-8BAE-44A9-9760-E6FBC757C1E5}">
      <dgm:prSet/>
      <dgm:spPr/>
      <dgm:t>
        <a:bodyPr/>
        <a:lstStyle/>
        <a:p>
          <a:endParaRPr lang="en-US"/>
        </a:p>
      </dgm:t>
    </dgm:pt>
    <dgm:pt modelId="{BA2CF646-3E13-447C-A4AF-DAB08112941F}">
      <dgm:prSet/>
      <dgm:spPr/>
      <dgm:t>
        <a:bodyPr/>
        <a:lstStyle/>
        <a:p>
          <a:r>
            <a:rPr lang="en-US"/>
            <a:t>Use email filtering tools to quarantine the phishing email from all user inboxes</a:t>
          </a:r>
        </a:p>
      </dgm:t>
    </dgm:pt>
    <dgm:pt modelId="{AFDB4EAC-8ECE-44EF-A56A-0ADD146591F9}" type="parTrans" cxnId="{4BDBF54A-DEB2-44FB-B325-9E95195ED68A}">
      <dgm:prSet/>
      <dgm:spPr/>
      <dgm:t>
        <a:bodyPr/>
        <a:lstStyle/>
        <a:p>
          <a:endParaRPr lang="en-US"/>
        </a:p>
      </dgm:t>
    </dgm:pt>
    <dgm:pt modelId="{F7863B24-DF72-4F56-882B-D5F375EA3C6D}" type="sibTrans" cxnId="{4BDBF54A-DEB2-44FB-B325-9E95195ED68A}">
      <dgm:prSet/>
      <dgm:spPr/>
      <dgm:t>
        <a:bodyPr/>
        <a:lstStyle/>
        <a:p>
          <a:endParaRPr lang="en-US"/>
        </a:p>
      </dgm:t>
    </dgm:pt>
    <dgm:pt modelId="{43D3D8BD-365F-4FCC-8FFC-C78628ACCB77}">
      <dgm:prSet/>
      <dgm:spPr/>
      <dgm:t>
        <a:bodyPr/>
        <a:lstStyle/>
        <a:p>
          <a:r>
            <a:rPr lang="en-US"/>
            <a:t>Ensure that any internal email forwarding rules set by the attacker are removed</a:t>
          </a:r>
        </a:p>
      </dgm:t>
    </dgm:pt>
    <dgm:pt modelId="{D7BC89C0-30B3-45A2-AD41-99514E5452DE}" type="parTrans" cxnId="{65AE1D48-CA8D-4B1D-8593-38310239C32D}">
      <dgm:prSet/>
      <dgm:spPr/>
      <dgm:t>
        <a:bodyPr/>
        <a:lstStyle/>
        <a:p>
          <a:endParaRPr lang="en-US"/>
        </a:p>
      </dgm:t>
    </dgm:pt>
    <dgm:pt modelId="{E65ED116-C9E9-4C15-8E80-B52C304CD2D5}" type="sibTrans" cxnId="{65AE1D48-CA8D-4B1D-8593-38310239C32D}">
      <dgm:prSet/>
      <dgm:spPr/>
      <dgm:t>
        <a:bodyPr/>
        <a:lstStyle/>
        <a:p>
          <a:endParaRPr lang="en-US"/>
        </a:p>
      </dgm:t>
    </dgm:pt>
    <dgm:pt modelId="{F0A001B0-637F-4E48-BEC1-6149F1A9957F}">
      <dgm:prSet/>
      <dgm:spPr/>
      <dgm:t>
        <a:bodyPr/>
        <a:lstStyle/>
        <a:p>
          <a:r>
            <a:rPr lang="en-US"/>
            <a:t>Alert the affected users immediately</a:t>
          </a:r>
        </a:p>
      </dgm:t>
    </dgm:pt>
    <dgm:pt modelId="{D3AD5F17-88D6-470A-B517-F56EBD8964B7}" type="parTrans" cxnId="{F549D71E-B432-44AD-B9E8-E89933350109}">
      <dgm:prSet/>
      <dgm:spPr/>
      <dgm:t>
        <a:bodyPr/>
        <a:lstStyle/>
        <a:p>
          <a:endParaRPr lang="en-US"/>
        </a:p>
      </dgm:t>
    </dgm:pt>
    <dgm:pt modelId="{0FA3E7A2-692A-4C40-B20A-B40CBFAB68EC}" type="sibTrans" cxnId="{F549D71E-B432-44AD-B9E8-E89933350109}">
      <dgm:prSet/>
      <dgm:spPr/>
      <dgm:t>
        <a:bodyPr/>
        <a:lstStyle/>
        <a:p>
          <a:endParaRPr lang="en-US"/>
        </a:p>
      </dgm:t>
    </dgm:pt>
    <dgm:pt modelId="{720389A2-918E-4B07-AB2A-99B983CEC672}">
      <dgm:prSet/>
      <dgm:spPr/>
      <dgm:t>
        <a:bodyPr/>
        <a:lstStyle/>
        <a:p>
          <a:r>
            <a:rPr lang="en-US"/>
            <a:t>Implement account resets if credentials were compromised</a:t>
          </a:r>
        </a:p>
      </dgm:t>
    </dgm:pt>
    <dgm:pt modelId="{CF50E9C2-8B09-4B2A-A0D3-661752C2E3A1}" type="parTrans" cxnId="{94D62EEE-D8B5-44C3-A97B-6CA76CAFA986}">
      <dgm:prSet/>
      <dgm:spPr/>
      <dgm:t>
        <a:bodyPr/>
        <a:lstStyle/>
        <a:p>
          <a:endParaRPr lang="en-US"/>
        </a:p>
      </dgm:t>
    </dgm:pt>
    <dgm:pt modelId="{2B39BA50-BC84-4B1F-A8BB-95DFE7DE1B9F}" type="sibTrans" cxnId="{94D62EEE-D8B5-44C3-A97B-6CA76CAFA986}">
      <dgm:prSet/>
      <dgm:spPr/>
      <dgm:t>
        <a:bodyPr/>
        <a:lstStyle/>
        <a:p>
          <a:endParaRPr lang="en-US"/>
        </a:p>
      </dgm:t>
    </dgm:pt>
    <dgm:pt modelId="{96D23A19-DAE7-4829-9648-E0A21CF8AFE9}">
      <dgm:prSet/>
      <dgm:spPr/>
      <dgm:t>
        <a:bodyPr/>
        <a:lstStyle/>
        <a:p>
          <a:r>
            <a:rPr lang="en-US"/>
            <a:t>Isolate the affected systems if necessary</a:t>
          </a:r>
        </a:p>
      </dgm:t>
    </dgm:pt>
    <dgm:pt modelId="{0B86B094-76B4-47B8-B503-342714EA0699}" type="parTrans" cxnId="{DC3DF952-E815-4634-920D-9BF0B577D810}">
      <dgm:prSet/>
      <dgm:spPr/>
      <dgm:t>
        <a:bodyPr/>
        <a:lstStyle/>
        <a:p>
          <a:endParaRPr lang="en-US"/>
        </a:p>
      </dgm:t>
    </dgm:pt>
    <dgm:pt modelId="{5B5CC6FA-B9D1-46E6-9433-0E0DF091D8FE}" type="sibTrans" cxnId="{DC3DF952-E815-4634-920D-9BF0B577D810}">
      <dgm:prSet/>
      <dgm:spPr/>
      <dgm:t>
        <a:bodyPr/>
        <a:lstStyle/>
        <a:p>
          <a:endParaRPr lang="en-US"/>
        </a:p>
      </dgm:t>
    </dgm:pt>
    <dgm:pt modelId="{4D87F504-F1C7-4EB2-97B7-755A401652BB}" type="pres">
      <dgm:prSet presAssocID="{618E69DB-A3B6-4474-B93C-6241C39438F0}" presName="Name0" presStyleCnt="0">
        <dgm:presLayoutVars>
          <dgm:dir/>
          <dgm:resizeHandles val="exact"/>
        </dgm:presLayoutVars>
      </dgm:prSet>
      <dgm:spPr/>
    </dgm:pt>
    <dgm:pt modelId="{6A081236-71F5-4945-BCDC-D2D700582053}" type="pres">
      <dgm:prSet presAssocID="{99F57B92-C737-4B43-87B2-CF75D496B9A2}" presName="node" presStyleLbl="node1" presStyleIdx="0" presStyleCnt="5">
        <dgm:presLayoutVars>
          <dgm:bulletEnabled val="1"/>
        </dgm:presLayoutVars>
      </dgm:prSet>
      <dgm:spPr/>
    </dgm:pt>
    <dgm:pt modelId="{8A068EE8-7270-4DB2-A64F-1BC6E7FD10C2}" type="pres">
      <dgm:prSet presAssocID="{F40FBEB0-B3E8-4730-A70C-30DD2CC9353C}" presName="sibTrans" presStyleLbl="sibTrans1D1" presStyleIdx="0" presStyleCnt="4"/>
      <dgm:spPr/>
    </dgm:pt>
    <dgm:pt modelId="{C5E297E2-7D40-4442-BB75-AF2A0F134CB6}" type="pres">
      <dgm:prSet presAssocID="{F40FBEB0-B3E8-4730-A70C-30DD2CC9353C}" presName="connectorText" presStyleLbl="sibTrans1D1" presStyleIdx="0" presStyleCnt="4"/>
      <dgm:spPr/>
    </dgm:pt>
    <dgm:pt modelId="{679C4008-0199-4E87-B11F-4B73D44A39FC}" type="pres">
      <dgm:prSet presAssocID="{D817ECF9-07BB-4F4D-827B-AE69B7B8A8BB}" presName="node" presStyleLbl="node1" presStyleIdx="1" presStyleCnt="5">
        <dgm:presLayoutVars>
          <dgm:bulletEnabled val="1"/>
        </dgm:presLayoutVars>
      </dgm:prSet>
      <dgm:spPr/>
    </dgm:pt>
    <dgm:pt modelId="{87116D23-7EAF-4E0B-8AAD-76BB4DCAFA73}" type="pres">
      <dgm:prSet presAssocID="{A232F494-DF18-4209-B76B-D07859449B14}" presName="sibTrans" presStyleLbl="sibTrans1D1" presStyleIdx="1" presStyleCnt="4"/>
      <dgm:spPr/>
    </dgm:pt>
    <dgm:pt modelId="{A888A4FB-90B6-44F8-8573-7941453CDA4B}" type="pres">
      <dgm:prSet presAssocID="{A232F494-DF18-4209-B76B-D07859449B14}" presName="connectorText" presStyleLbl="sibTrans1D1" presStyleIdx="1" presStyleCnt="4"/>
      <dgm:spPr/>
    </dgm:pt>
    <dgm:pt modelId="{AB04B52B-2BEC-47B7-AA46-2FA044033826}" type="pres">
      <dgm:prSet presAssocID="{F0A001B0-637F-4E48-BEC1-6149F1A9957F}" presName="node" presStyleLbl="node1" presStyleIdx="2" presStyleCnt="5">
        <dgm:presLayoutVars>
          <dgm:bulletEnabled val="1"/>
        </dgm:presLayoutVars>
      </dgm:prSet>
      <dgm:spPr/>
    </dgm:pt>
    <dgm:pt modelId="{F3080E7D-BE90-426C-8BA1-E1DDA5558349}" type="pres">
      <dgm:prSet presAssocID="{0FA3E7A2-692A-4C40-B20A-B40CBFAB68EC}" presName="sibTrans" presStyleLbl="sibTrans1D1" presStyleIdx="2" presStyleCnt="4"/>
      <dgm:spPr/>
    </dgm:pt>
    <dgm:pt modelId="{FE764416-8D27-42F8-9313-AF121CE75805}" type="pres">
      <dgm:prSet presAssocID="{0FA3E7A2-692A-4C40-B20A-B40CBFAB68EC}" presName="connectorText" presStyleLbl="sibTrans1D1" presStyleIdx="2" presStyleCnt="4"/>
      <dgm:spPr/>
    </dgm:pt>
    <dgm:pt modelId="{47B968A7-1B1E-452D-A764-B948279F8D9E}" type="pres">
      <dgm:prSet presAssocID="{720389A2-918E-4B07-AB2A-99B983CEC672}" presName="node" presStyleLbl="node1" presStyleIdx="3" presStyleCnt="5">
        <dgm:presLayoutVars>
          <dgm:bulletEnabled val="1"/>
        </dgm:presLayoutVars>
      </dgm:prSet>
      <dgm:spPr/>
    </dgm:pt>
    <dgm:pt modelId="{D1CECA7E-AD3D-4EA8-AC4C-CFB6B2C85531}" type="pres">
      <dgm:prSet presAssocID="{2B39BA50-BC84-4B1F-A8BB-95DFE7DE1B9F}" presName="sibTrans" presStyleLbl="sibTrans1D1" presStyleIdx="3" presStyleCnt="4"/>
      <dgm:spPr/>
    </dgm:pt>
    <dgm:pt modelId="{0137B34B-156A-4BDE-97B3-C127C93D4F48}" type="pres">
      <dgm:prSet presAssocID="{2B39BA50-BC84-4B1F-A8BB-95DFE7DE1B9F}" presName="connectorText" presStyleLbl="sibTrans1D1" presStyleIdx="3" presStyleCnt="4"/>
      <dgm:spPr/>
    </dgm:pt>
    <dgm:pt modelId="{7693962E-4E7A-40BA-B9E9-8E57E0359A88}" type="pres">
      <dgm:prSet presAssocID="{96D23A19-DAE7-4829-9648-E0A21CF8AFE9}" presName="node" presStyleLbl="node1" presStyleIdx="4" presStyleCnt="5">
        <dgm:presLayoutVars>
          <dgm:bulletEnabled val="1"/>
        </dgm:presLayoutVars>
      </dgm:prSet>
      <dgm:spPr/>
    </dgm:pt>
  </dgm:ptLst>
  <dgm:cxnLst>
    <dgm:cxn modelId="{07B50602-2E5A-40E5-A358-B47A802C80CF}" type="presOf" srcId="{99F57B92-C737-4B43-87B2-CF75D496B9A2}" destId="{6A081236-71F5-4945-BCDC-D2D700582053}" srcOrd="0" destOrd="0" presId="urn:microsoft.com/office/officeart/2016/7/layout/RepeatingBendingProcessNew"/>
    <dgm:cxn modelId="{F9709B15-8BAE-44A9-9760-E6FBC757C1E5}" srcId="{618E69DB-A3B6-4474-B93C-6241C39438F0}" destId="{D817ECF9-07BB-4F4D-827B-AE69B7B8A8BB}" srcOrd="1" destOrd="0" parTransId="{D1F2A269-6474-419C-9BEF-F457BD8131AA}" sibTransId="{A232F494-DF18-4209-B76B-D07859449B14}"/>
    <dgm:cxn modelId="{86C5B91B-7293-4663-A45C-155E639F972A}" type="presOf" srcId="{0FA3E7A2-692A-4C40-B20A-B40CBFAB68EC}" destId="{FE764416-8D27-42F8-9313-AF121CE75805}" srcOrd="1" destOrd="0" presId="urn:microsoft.com/office/officeart/2016/7/layout/RepeatingBendingProcessNew"/>
    <dgm:cxn modelId="{6B09D51C-DA83-42E3-B5FA-B341250AAED7}" type="presOf" srcId="{96D23A19-DAE7-4829-9648-E0A21CF8AFE9}" destId="{7693962E-4E7A-40BA-B9E9-8E57E0359A88}" srcOrd="0" destOrd="0" presId="urn:microsoft.com/office/officeart/2016/7/layout/RepeatingBendingProcessNew"/>
    <dgm:cxn modelId="{F549D71E-B432-44AD-B9E8-E89933350109}" srcId="{618E69DB-A3B6-4474-B93C-6241C39438F0}" destId="{F0A001B0-637F-4E48-BEC1-6149F1A9957F}" srcOrd="2" destOrd="0" parTransId="{D3AD5F17-88D6-470A-B517-F56EBD8964B7}" sibTransId="{0FA3E7A2-692A-4C40-B20A-B40CBFAB68EC}"/>
    <dgm:cxn modelId="{B0B81B20-0A1B-419E-A514-E782180DDADC}" type="presOf" srcId="{F0A001B0-637F-4E48-BEC1-6149F1A9957F}" destId="{AB04B52B-2BEC-47B7-AA46-2FA044033826}" srcOrd="0" destOrd="0" presId="urn:microsoft.com/office/officeart/2016/7/layout/RepeatingBendingProcessNew"/>
    <dgm:cxn modelId="{0703B025-3C42-4797-AE80-76F5667DDB00}" type="presOf" srcId="{F40FBEB0-B3E8-4730-A70C-30DD2CC9353C}" destId="{C5E297E2-7D40-4442-BB75-AF2A0F134CB6}" srcOrd="1" destOrd="0" presId="urn:microsoft.com/office/officeart/2016/7/layout/RepeatingBendingProcessNew"/>
    <dgm:cxn modelId="{33A5952E-0B53-4AF0-9A81-1E9D7592D5F2}" type="presOf" srcId="{D817ECF9-07BB-4F4D-827B-AE69B7B8A8BB}" destId="{679C4008-0199-4E87-B11F-4B73D44A39FC}" srcOrd="0" destOrd="0" presId="urn:microsoft.com/office/officeart/2016/7/layout/RepeatingBendingProcessNew"/>
    <dgm:cxn modelId="{924BE12F-8476-4BE3-B033-ED9A84E2A0DE}" type="presOf" srcId="{BA2CF646-3E13-447C-A4AF-DAB08112941F}" destId="{679C4008-0199-4E87-B11F-4B73D44A39FC}" srcOrd="0" destOrd="1" presId="urn:microsoft.com/office/officeart/2016/7/layout/RepeatingBendingProcessNew"/>
    <dgm:cxn modelId="{C7906A3B-5F6E-44FD-9335-9AFCFFD0E743}" type="presOf" srcId="{618E69DB-A3B6-4474-B93C-6241C39438F0}" destId="{4D87F504-F1C7-4EB2-97B7-755A401652BB}" srcOrd="0" destOrd="0" presId="urn:microsoft.com/office/officeart/2016/7/layout/RepeatingBendingProcessNew"/>
    <dgm:cxn modelId="{A273C23C-3D88-4C84-B3C6-CEBD7F97272A}" type="presOf" srcId="{A232F494-DF18-4209-B76B-D07859449B14}" destId="{87116D23-7EAF-4E0B-8AAD-76BB4DCAFA73}" srcOrd="0" destOrd="0" presId="urn:microsoft.com/office/officeart/2016/7/layout/RepeatingBendingProcessNew"/>
    <dgm:cxn modelId="{B9D9AF5C-FAE0-4090-89A5-12CC6685BDE0}" type="presOf" srcId="{34BA90E8-EB3A-4E8B-929E-426E3150B146}" destId="{6A081236-71F5-4945-BCDC-D2D700582053}" srcOrd="0" destOrd="1" presId="urn:microsoft.com/office/officeart/2016/7/layout/RepeatingBendingProcessNew"/>
    <dgm:cxn modelId="{6A3C0061-2341-4927-9C05-951C81109D73}" type="presOf" srcId="{720389A2-918E-4B07-AB2A-99B983CEC672}" destId="{47B968A7-1B1E-452D-A764-B948279F8D9E}" srcOrd="0" destOrd="0" presId="urn:microsoft.com/office/officeart/2016/7/layout/RepeatingBendingProcessNew"/>
    <dgm:cxn modelId="{56CC0842-023C-4463-AD73-AC60B0CCEFF9}" type="presOf" srcId="{2B39BA50-BC84-4B1F-A8BB-95DFE7DE1B9F}" destId="{D1CECA7E-AD3D-4EA8-AC4C-CFB6B2C85531}" srcOrd="0" destOrd="0" presId="urn:microsoft.com/office/officeart/2016/7/layout/RepeatingBendingProcessNew"/>
    <dgm:cxn modelId="{343A1168-B293-45F9-91F3-EC2BACDF9A06}" srcId="{618E69DB-A3B6-4474-B93C-6241C39438F0}" destId="{99F57B92-C737-4B43-87B2-CF75D496B9A2}" srcOrd="0" destOrd="0" parTransId="{DD24A4F0-90AB-4550-AA48-EAC92E85F51B}" sibTransId="{F40FBEB0-B3E8-4730-A70C-30DD2CC9353C}"/>
    <dgm:cxn modelId="{65AE1D48-CA8D-4B1D-8593-38310239C32D}" srcId="{D817ECF9-07BB-4F4D-827B-AE69B7B8A8BB}" destId="{43D3D8BD-365F-4FCC-8FFC-C78628ACCB77}" srcOrd="1" destOrd="0" parTransId="{D7BC89C0-30B3-45A2-AD41-99514E5452DE}" sibTransId="{E65ED116-C9E9-4C15-8E80-B52C304CD2D5}"/>
    <dgm:cxn modelId="{4BDBF54A-DEB2-44FB-B325-9E95195ED68A}" srcId="{D817ECF9-07BB-4F4D-827B-AE69B7B8A8BB}" destId="{BA2CF646-3E13-447C-A4AF-DAB08112941F}" srcOrd="0" destOrd="0" parTransId="{AFDB4EAC-8ECE-44EF-A56A-0ADD146591F9}" sibTransId="{F7863B24-DF72-4F56-882B-D5F375EA3C6D}"/>
    <dgm:cxn modelId="{77FE1A6D-4F91-4699-B66A-2BB69F89F334}" type="presOf" srcId="{0FA3E7A2-692A-4C40-B20A-B40CBFAB68EC}" destId="{F3080E7D-BE90-426C-8BA1-E1DDA5558349}" srcOrd="0" destOrd="0" presId="urn:microsoft.com/office/officeart/2016/7/layout/RepeatingBendingProcessNew"/>
    <dgm:cxn modelId="{DC3DF952-E815-4634-920D-9BF0B577D810}" srcId="{618E69DB-A3B6-4474-B93C-6241C39438F0}" destId="{96D23A19-DAE7-4829-9648-E0A21CF8AFE9}" srcOrd="4" destOrd="0" parTransId="{0B86B094-76B4-47B8-B503-342714EA0699}" sibTransId="{5B5CC6FA-B9D1-46E6-9433-0E0DF091D8FE}"/>
    <dgm:cxn modelId="{FC504158-1F4E-4905-94DF-6F95A0AEDDBC}" srcId="{99F57B92-C737-4B43-87B2-CF75D496B9A2}" destId="{C6F98452-E9B4-4E63-9EEC-7E24462EB837}" srcOrd="1" destOrd="0" parTransId="{F2DBE6F4-DA89-4482-9362-47448A25FADB}" sibTransId="{7E86611B-C28E-448A-BA07-600EADACD913}"/>
    <dgm:cxn modelId="{F9038159-C637-472F-BFBD-68CE1A78F74A}" type="presOf" srcId="{F40FBEB0-B3E8-4730-A70C-30DD2CC9353C}" destId="{8A068EE8-7270-4DB2-A64F-1BC6E7FD10C2}" srcOrd="0" destOrd="0" presId="urn:microsoft.com/office/officeart/2016/7/layout/RepeatingBendingProcessNew"/>
    <dgm:cxn modelId="{1BD98386-49EF-4758-9E4B-3BCE44CEF795}" type="presOf" srcId="{C6F98452-E9B4-4E63-9EEC-7E24462EB837}" destId="{6A081236-71F5-4945-BCDC-D2D700582053}" srcOrd="0" destOrd="2" presId="urn:microsoft.com/office/officeart/2016/7/layout/RepeatingBendingProcessNew"/>
    <dgm:cxn modelId="{ECCEEB91-9A08-44DA-84D1-445E8013B314}" type="presOf" srcId="{43D3D8BD-365F-4FCC-8FFC-C78628ACCB77}" destId="{679C4008-0199-4E87-B11F-4B73D44A39FC}" srcOrd="0" destOrd="2" presId="urn:microsoft.com/office/officeart/2016/7/layout/RepeatingBendingProcessNew"/>
    <dgm:cxn modelId="{913834C2-FD9C-45A2-AD1C-AFC333EA6206}" type="presOf" srcId="{2B39BA50-BC84-4B1F-A8BB-95DFE7DE1B9F}" destId="{0137B34B-156A-4BDE-97B3-C127C93D4F48}" srcOrd="1" destOrd="0" presId="urn:microsoft.com/office/officeart/2016/7/layout/RepeatingBendingProcessNew"/>
    <dgm:cxn modelId="{EEE963CD-327D-4268-829A-97C5F95EC123}" type="presOf" srcId="{A232F494-DF18-4209-B76B-D07859449B14}" destId="{A888A4FB-90B6-44F8-8573-7941453CDA4B}" srcOrd="1" destOrd="0" presId="urn:microsoft.com/office/officeart/2016/7/layout/RepeatingBendingProcessNew"/>
    <dgm:cxn modelId="{EEE043DE-2792-4ECA-AF4B-C68763622731}" srcId="{99F57B92-C737-4B43-87B2-CF75D496B9A2}" destId="{34BA90E8-EB3A-4E8B-929E-426E3150B146}" srcOrd="0" destOrd="0" parTransId="{D23EE521-169E-406D-BE28-4A5A82D553B1}" sibTransId="{6CCF6159-B91C-423C-A1D0-2E508D7DF204}"/>
    <dgm:cxn modelId="{94D62EEE-D8B5-44C3-A97B-6CA76CAFA986}" srcId="{618E69DB-A3B6-4474-B93C-6241C39438F0}" destId="{720389A2-918E-4B07-AB2A-99B983CEC672}" srcOrd="3" destOrd="0" parTransId="{CF50E9C2-8B09-4B2A-A0D3-661752C2E3A1}" sibTransId="{2B39BA50-BC84-4B1F-A8BB-95DFE7DE1B9F}"/>
    <dgm:cxn modelId="{43336D85-142E-441B-97EA-EFDA03A5C877}" type="presParOf" srcId="{4D87F504-F1C7-4EB2-97B7-755A401652BB}" destId="{6A081236-71F5-4945-BCDC-D2D700582053}" srcOrd="0" destOrd="0" presId="urn:microsoft.com/office/officeart/2016/7/layout/RepeatingBendingProcessNew"/>
    <dgm:cxn modelId="{FE22FA37-EF5E-46D1-874B-D7CA40FDC019}" type="presParOf" srcId="{4D87F504-F1C7-4EB2-97B7-755A401652BB}" destId="{8A068EE8-7270-4DB2-A64F-1BC6E7FD10C2}" srcOrd="1" destOrd="0" presId="urn:microsoft.com/office/officeart/2016/7/layout/RepeatingBendingProcessNew"/>
    <dgm:cxn modelId="{2C85D6A2-0E52-4E77-A0B3-C6A753C06DE7}" type="presParOf" srcId="{8A068EE8-7270-4DB2-A64F-1BC6E7FD10C2}" destId="{C5E297E2-7D40-4442-BB75-AF2A0F134CB6}" srcOrd="0" destOrd="0" presId="urn:microsoft.com/office/officeart/2016/7/layout/RepeatingBendingProcessNew"/>
    <dgm:cxn modelId="{65231633-0F6C-46FF-91AD-76ED6814D421}" type="presParOf" srcId="{4D87F504-F1C7-4EB2-97B7-755A401652BB}" destId="{679C4008-0199-4E87-B11F-4B73D44A39FC}" srcOrd="2" destOrd="0" presId="urn:microsoft.com/office/officeart/2016/7/layout/RepeatingBendingProcessNew"/>
    <dgm:cxn modelId="{BE075F41-C2A4-4197-A891-E57DA846370B}" type="presParOf" srcId="{4D87F504-F1C7-4EB2-97B7-755A401652BB}" destId="{87116D23-7EAF-4E0B-8AAD-76BB4DCAFA73}" srcOrd="3" destOrd="0" presId="urn:microsoft.com/office/officeart/2016/7/layout/RepeatingBendingProcessNew"/>
    <dgm:cxn modelId="{FB9C4232-8647-4FCB-BCE8-471B9672D502}" type="presParOf" srcId="{87116D23-7EAF-4E0B-8AAD-76BB4DCAFA73}" destId="{A888A4FB-90B6-44F8-8573-7941453CDA4B}" srcOrd="0" destOrd="0" presId="urn:microsoft.com/office/officeart/2016/7/layout/RepeatingBendingProcessNew"/>
    <dgm:cxn modelId="{F6948D6D-4FE6-499A-93F9-97BBD60C9DC4}" type="presParOf" srcId="{4D87F504-F1C7-4EB2-97B7-755A401652BB}" destId="{AB04B52B-2BEC-47B7-AA46-2FA044033826}" srcOrd="4" destOrd="0" presId="urn:microsoft.com/office/officeart/2016/7/layout/RepeatingBendingProcessNew"/>
    <dgm:cxn modelId="{92656EFC-539B-4097-83F3-111716CB43A9}" type="presParOf" srcId="{4D87F504-F1C7-4EB2-97B7-755A401652BB}" destId="{F3080E7D-BE90-426C-8BA1-E1DDA5558349}" srcOrd="5" destOrd="0" presId="urn:microsoft.com/office/officeart/2016/7/layout/RepeatingBendingProcessNew"/>
    <dgm:cxn modelId="{92F7C98A-F2AD-4B0D-9CD5-1735D312CD85}" type="presParOf" srcId="{F3080E7D-BE90-426C-8BA1-E1DDA5558349}" destId="{FE764416-8D27-42F8-9313-AF121CE75805}" srcOrd="0" destOrd="0" presId="urn:microsoft.com/office/officeart/2016/7/layout/RepeatingBendingProcessNew"/>
    <dgm:cxn modelId="{AB7190F0-D370-4997-BD11-4B6CAFA318B9}" type="presParOf" srcId="{4D87F504-F1C7-4EB2-97B7-755A401652BB}" destId="{47B968A7-1B1E-452D-A764-B948279F8D9E}" srcOrd="6" destOrd="0" presId="urn:microsoft.com/office/officeart/2016/7/layout/RepeatingBendingProcessNew"/>
    <dgm:cxn modelId="{71569082-F879-486A-80D2-5B8B6727198C}" type="presParOf" srcId="{4D87F504-F1C7-4EB2-97B7-755A401652BB}" destId="{D1CECA7E-AD3D-4EA8-AC4C-CFB6B2C85531}" srcOrd="7" destOrd="0" presId="urn:microsoft.com/office/officeart/2016/7/layout/RepeatingBendingProcessNew"/>
    <dgm:cxn modelId="{ED793D6E-C1EB-437C-AE5B-13DF81E6475B}" type="presParOf" srcId="{D1CECA7E-AD3D-4EA8-AC4C-CFB6B2C85531}" destId="{0137B34B-156A-4BDE-97B3-C127C93D4F48}" srcOrd="0" destOrd="0" presId="urn:microsoft.com/office/officeart/2016/7/layout/RepeatingBendingProcessNew"/>
    <dgm:cxn modelId="{AA56ED0D-64BD-4232-881C-23FA6435C234}" type="presParOf" srcId="{4D87F504-F1C7-4EB2-97B7-755A401652BB}" destId="{7693962E-4E7A-40BA-B9E9-8E57E0359A88}"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E64FD1-CACB-46D4-8A6C-BF515671411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3A318F8-235C-472D-BD69-0822D19C251F}">
      <dgm:prSet/>
      <dgm:spPr/>
      <dgm:t>
        <a:bodyPr/>
        <a:lstStyle/>
        <a:p>
          <a:r>
            <a:rPr lang="en-US"/>
            <a:t>Phishing attacks are one of the most common cybersecurity threats facing organizations today</a:t>
          </a:r>
        </a:p>
      </dgm:t>
    </dgm:pt>
    <dgm:pt modelId="{32E06814-D61C-4839-A0A8-E54E75BB6AD3}" type="parTrans" cxnId="{4BFCACC2-045C-439C-8761-C0737CAFDAF3}">
      <dgm:prSet/>
      <dgm:spPr/>
      <dgm:t>
        <a:bodyPr/>
        <a:lstStyle/>
        <a:p>
          <a:endParaRPr lang="en-US"/>
        </a:p>
      </dgm:t>
    </dgm:pt>
    <dgm:pt modelId="{0D9F8A3A-B22A-4E50-9675-AAC5BE4EFAFB}" type="sibTrans" cxnId="{4BFCACC2-045C-439C-8761-C0737CAFDAF3}">
      <dgm:prSet/>
      <dgm:spPr/>
      <dgm:t>
        <a:bodyPr/>
        <a:lstStyle/>
        <a:p>
          <a:endParaRPr lang="en-US"/>
        </a:p>
      </dgm:t>
    </dgm:pt>
    <dgm:pt modelId="{BD715D7C-8E59-46FD-AB91-B95B26573583}">
      <dgm:prSet/>
      <dgm:spPr/>
      <dgm:t>
        <a:bodyPr/>
        <a:lstStyle/>
        <a:p>
          <a:r>
            <a:rPr lang="en-US"/>
            <a:t>Implementing a phishing attack simulation and training program can help educate employees, assess vulnerabilities, and improve the organization's security posture</a:t>
          </a:r>
        </a:p>
      </dgm:t>
    </dgm:pt>
    <dgm:pt modelId="{C410318C-41F2-4497-BDFB-583841A23C68}" type="parTrans" cxnId="{3CF64CDB-E5A9-4BB3-8092-6F41D6947B43}">
      <dgm:prSet/>
      <dgm:spPr/>
      <dgm:t>
        <a:bodyPr/>
        <a:lstStyle/>
        <a:p>
          <a:endParaRPr lang="en-US"/>
        </a:p>
      </dgm:t>
    </dgm:pt>
    <dgm:pt modelId="{89825348-9050-48DF-877B-836A96EC3693}" type="sibTrans" cxnId="{3CF64CDB-E5A9-4BB3-8092-6F41D6947B43}">
      <dgm:prSet/>
      <dgm:spPr/>
      <dgm:t>
        <a:bodyPr/>
        <a:lstStyle/>
        <a:p>
          <a:endParaRPr lang="en-US"/>
        </a:p>
      </dgm:t>
    </dgm:pt>
    <dgm:pt modelId="{8B64EDBA-8791-4051-885B-DB89028EE4A4}">
      <dgm:prSet/>
      <dgm:spPr/>
      <dgm:t>
        <a:bodyPr/>
        <a:lstStyle/>
        <a:p>
          <a:r>
            <a:rPr lang="en-US"/>
            <a:t>This documentation provides a step-by-step guide on how to implement a phishing simulation program, conduct training, and measure its effectiveness</a:t>
          </a:r>
        </a:p>
      </dgm:t>
    </dgm:pt>
    <dgm:pt modelId="{C3D7CC42-724B-4EA1-898B-212856395A8D}" type="parTrans" cxnId="{10115901-17BA-4F36-B402-08C019AC712A}">
      <dgm:prSet/>
      <dgm:spPr/>
      <dgm:t>
        <a:bodyPr/>
        <a:lstStyle/>
        <a:p>
          <a:endParaRPr lang="en-US"/>
        </a:p>
      </dgm:t>
    </dgm:pt>
    <dgm:pt modelId="{0C4A5388-7652-4301-95D5-5E6DF311F2CF}" type="sibTrans" cxnId="{10115901-17BA-4F36-B402-08C019AC712A}">
      <dgm:prSet/>
      <dgm:spPr/>
      <dgm:t>
        <a:bodyPr/>
        <a:lstStyle/>
        <a:p>
          <a:endParaRPr lang="en-US"/>
        </a:p>
      </dgm:t>
    </dgm:pt>
    <dgm:pt modelId="{DF0F0FEB-AEFE-4CC4-86E6-76FA8330F478}" type="pres">
      <dgm:prSet presAssocID="{9FE64FD1-CACB-46D4-8A6C-BF5156714111}" presName="outerComposite" presStyleCnt="0">
        <dgm:presLayoutVars>
          <dgm:chMax val="5"/>
          <dgm:dir/>
          <dgm:resizeHandles val="exact"/>
        </dgm:presLayoutVars>
      </dgm:prSet>
      <dgm:spPr/>
    </dgm:pt>
    <dgm:pt modelId="{D40AABB8-B9D5-4941-8A35-42D8094FF58F}" type="pres">
      <dgm:prSet presAssocID="{9FE64FD1-CACB-46D4-8A6C-BF5156714111}" presName="dummyMaxCanvas" presStyleCnt="0">
        <dgm:presLayoutVars/>
      </dgm:prSet>
      <dgm:spPr/>
    </dgm:pt>
    <dgm:pt modelId="{151E306C-D792-4789-B3F6-0214D682A232}" type="pres">
      <dgm:prSet presAssocID="{9FE64FD1-CACB-46D4-8A6C-BF5156714111}" presName="ThreeNodes_1" presStyleLbl="node1" presStyleIdx="0" presStyleCnt="3">
        <dgm:presLayoutVars>
          <dgm:bulletEnabled val="1"/>
        </dgm:presLayoutVars>
      </dgm:prSet>
      <dgm:spPr/>
    </dgm:pt>
    <dgm:pt modelId="{AEC1E14C-6D82-4FB5-B650-A9A1F54F4DA3}" type="pres">
      <dgm:prSet presAssocID="{9FE64FD1-CACB-46D4-8A6C-BF5156714111}" presName="ThreeNodes_2" presStyleLbl="node1" presStyleIdx="1" presStyleCnt="3">
        <dgm:presLayoutVars>
          <dgm:bulletEnabled val="1"/>
        </dgm:presLayoutVars>
      </dgm:prSet>
      <dgm:spPr/>
    </dgm:pt>
    <dgm:pt modelId="{7769C634-CD72-4F54-95E0-C271D05F6477}" type="pres">
      <dgm:prSet presAssocID="{9FE64FD1-CACB-46D4-8A6C-BF5156714111}" presName="ThreeNodes_3" presStyleLbl="node1" presStyleIdx="2" presStyleCnt="3">
        <dgm:presLayoutVars>
          <dgm:bulletEnabled val="1"/>
        </dgm:presLayoutVars>
      </dgm:prSet>
      <dgm:spPr/>
    </dgm:pt>
    <dgm:pt modelId="{563A98B3-9C43-4ED4-AAF0-0D69F00F7DBF}" type="pres">
      <dgm:prSet presAssocID="{9FE64FD1-CACB-46D4-8A6C-BF5156714111}" presName="ThreeConn_1-2" presStyleLbl="fgAccFollowNode1" presStyleIdx="0" presStyleCnt="2">
        <dgm:presLayoutVars>
          <dgm:bulletEnabled val="1"/>
        </dgm:presLayoutVars>
      </dgm:prSet>
      <dgm:spPr/>
    </dgm:pt>
    <dgm:pt modelId="{CC10A8F8-D09B-44A9-BA49-7AB4A61BF6C0}" type="pres">
      <dgm:prSet presAssocID="{9FE64FD1-CACB-46D4-8A6C-BF5156714111}" presName="ThreeConn_2-3" presStyleLbl="fgAccFollowNode1" presStyleIdx="1" presStyleCnt="2">
        <dgm:presLayoutVars>
          <dgm:bulletEnabled val="1"/>
        </dgm:presLayoutVars>
      </dgm:prSet>
      <dgm:spPr/>
    </dgm:pt>
    <dgm:pt modelId="{EDD817F1-04BB-40A2-9BF4-EB454EC0D35B}" type="pres">
      <dgm:prSet presAssocID="{9FE64FD1-CACB-46D4-8A6C-BF5156714111}" presName="ThreeNodes_1_text" presStyleLbl="node1" presStyleIdx="2" presStyleCnt="3">
        <dgm:presLayoutVars>
          <dgm:bulletEnabled val="1"/>
        </dgm:presLayoutVars>
      </dgm:prSet>
      <dgm:spPr/>
    </dgm:pt>
    <dgm:pt modelId="{3C2115B8-148B-4CF0-A202-C2E49118483E}" type="pres">
      <dgm:prSet presAssocID="{9FE64FD1-CACB-46D4-8A6C-BF5156714111}" presName="ThreeNodes_2_text" presStyleLbl="node1" presStyleIdx="2" presStyleCnt="3">
        <dgm:presLayoutVars>
          <dgm:bulletEnabled val="1"/>
        </dgm:presLayoutVars>
      </dgm:prSet>
      <dgm:spPr/>
    </dgm:pt>
    <dgm:pt modelId="{8A5F068C-CEAC-47A9-B222-E0CE097E1A1E}" type="pres">
      <dgm:prSet presAssocID="{9FE64FD1-CACB-46D4-8A6C-BF5156714111}" presName="ThreeNodes_3_text" presStyleLbl="node1" presStyleIdx="2" presStyleCnt="3">
        <dgm:presLayoutVars>
          <dgm:bulletEnabled val="1"/>
        </dgm:presLayoutVars>
      </dgm:prSet>
      <dgm:spPr/>
    </dgm:pt>
  </dgm:ptLst>
  <dgm:cxnLst>
    <dgm:cxn modelId="{10115901-17BA-4F36-B402-08C019AC712A}" srcId="{9FE64FD1-CACB-46D4-8A6C-BF5156714111}" destId="{8B64EDBA-8791-4051-885B-DB89028EE4A4}" srcOrd="2" destOrd="0" parTransId="{C3D7CC42-724B-4EA1-898B-212856395A8D}" sibTransId="{0C4A5388-7652-4301-95D5-5E6DF311F2CF}"/>
    <dgm:cxn modelId="{8BCCC21F-BC20-4321-8423-18DC7C1E5AE6}" type="presOf" srcId="{C3A318F8-235C-472D-BD69-0822D19C251F}" destId="{EDD817F1-04BB-40A2-9BF4-EB454EC0D35B}" srcOrd="1" destOrd="0" presId="urn:microsoft.com/office/officeart/2005/8/layout/vProcess5"/>
    <dgm:cxn modelId="{ADF8292A-A86D-4428-B843-7C889C714285}" type="presOf" srcId="{9FE64FD1-CACB-46D4-8A6C-BF5156714111}" destId="{DF0F0FEB-AEFE-4CC4-86E6-76FA8330F478}" srcOrd="0" destOrd="0" presId="urn:microsoft.com/office/officeart/2005/8/layout/vProcess5"/>
    <dgm:cxn modelId="{DF4A5154-DE47-471C-9DAD-7204C5AF4D08}" type="presOf" srcId="{8B64EDBA-8791-4051-885B-DB89028EE4A4}" destId="{8A5F068C-CEAC-47A9-B222-E0CE097E1A1E}" srcOrd="1" destOrd="0" presId="urn:microsoft.com/office/officeart/2005/8/layout/vProcess5"/>
    <dgm:cxn modelId="{01598494-A798-4E13-96EC-7311D7F41A53}" type="presOf" srcId="{BD715D7C-8E59-46FD-AB91-B95B26573583}" destId="{AEC1E14C-6D82-4FB5-B650-A9A1F54F4DA3}" srcOrd="0" destOrd="0" presId="urn:microsoft.com/office/officeart/2005/8/layout/vProcess5"/>
    <dgm:cxn modelId="{380E6599-E1FF-44E0-AEC5-3D100FE17D7E}" type="presOf" srcId="{8B64EDBA-8791-4051-885B-DB89028EE4A4}" destId="{7769C634-CD72-4F54-95E0-C271D05F6477}" srcOrd="0" destOrd="0" presId="urn:microsoft.com/office/officeart/2005/8/layout/vProcess5"/>
    <dgm:cxn modelId="{27AA9CBD-BBCE-460D-98E5-31FC6E3B96E9}" type="presOf" srcId="{BD715D7C-8E59-46FD-AB91-B95B26573583}" destId="{3C2115B8-148B-4CF0-A202-C2E49118483E}" srcOrd="1" destOrd="0" presId="urn:microsoft.com/office/officeart/2005/8/layout/vProcess5"/>
    <dgm:cxn modelId="{4BFCACC2-045C-439C-8761-C0737CAFDAF3}" srcId="{9FE64FD1-CACB-46D4-8A6C-BF5156714111}" destId="{C3A318F8-235C-472D-BD69-0822D19C251F}" srcOrd="0" destOrd="0" parTransId="{32E06814-D61C-4839-A0A8-E54E75BB6AD3}" sibTransId="{0D9F8A3A-B22A-4E50-9675-AAC5BE4EFAFB}"/>
    <dgm:cxn modelId="{AC99B0C4-E303-4D19-85C0-B52DF33D6139}" type="presOf" srcId="{0D9F8A3A-B22A-4E50-9675-AAC5BE4EFAFB}" destId="{563A98B3-9C43-4ED4-AAF0-0D69F00F7DBF}" srcOrd="0" destOrd="0" presId="urn:microsoft.com/office/officeart/2005/8/layout/vProcess5"/>
    <dgm:cxn modelId="{ADC750C8-17BD-4B1A-9FBC-A7DD62DE4125}" type="presOf" srcId="{89825348-9050-48DF-877B-836A96EC3693}" destId="{CC10A8F8-D09B-44A9-BA49-7AB4A61BF6C0}" srcOrd="0" destOrd="0" presId="urn:microsoft.com/office/officeart/2005/8/layout/vProcess5"/>
    <dgm:cxn modelId="{3CF64CDB-E5A9-4BB3-8092-6F41D6947B43}" srcId="{9FE64FD1-CACB-46D4-8A6C-BF5156714111}" destId="{BD715D7C-8E59-46FD-AB91-B95B26573583}" srcOrd="1" destOrd="0" parTransId="{C410318C-41F2-4497-BDFB-583841A23C68}" sibTransId="{89825348-9050-48DF-877B-836A96EC3693}"/>
    <dgm:cxn modelId="{155DA5E2-F645-4690-8BB8-4BC243ECB251}" type="presOf" srcId="{C3A318F8-235C-472D-BD69-0822D19C251F}" destId="{151E306C-D792-4789-B3F6-0214D682A232}" srcOrd="0" destOrd="0" presId="urn:microsoft.com/office/officeart/2005/8/layout/vProcess5"/>
    <dgm:cxn modelId="{B51B906D-1A71-49DD-9729-2315735292C5}" type="presParOf" srcId="{DF0F0FEB-AEFE-4CC4-86E6-76FA8330F478}" destId="{D40AABB8-B9D5-4941-8A35-42D8094FF58F}" srcOrd="0" destOrd="0" presId="urn:microsoft.com/office/officeart/2005/8/layout/vProcess5"/>
    <dgm:cxn modelId="{0C7C7D41-C83B-4FA2-A7B2-456F64AD1116}" type="presParOf" srcId="{DF0F0FEB-AEFE-4CC4-86E6-76FA8330F478}" destId="{151E306C-D792-4789-B3F6-0214D682A232}" srcOrd="1" destOrd="0" presId="urn:microsoft.com/office/officeart/2005/8/layout/vProcess5"/>
    <dgm:cxn modelId="{DB90528E-452C-443B-9995-6645F917B277}" type="presParOf" srcId="{DF0F0FEB-AEFE-4CC4-86E6-76FA8330F478}" destId="{AEC1E14C-6D82-4FB5-B650-A9A1F54F4DA3}" srcOrd="2" destOrd="0" presId="urn:microsoft.com/office/officeart/2005/8/layout/vProcess5"/>
    <dgm:cxn modelId="{1C1656FC-E1A0-420D-970F-2986DE877E40}" type="presParOf" srcId="{DF0F0FEB-AEFE-4CC4-86E6-76FA8330F478}" destId="{7769C634-CD72-4F54-95E0-C271D05F6477}" srcOrd="3" destOrd="0" presId="urn:microsoft.com/office/officeart/2005/8/layout/vProcess5"/>
    <dgm:cxn modelId="{DED6481F-171E-4F1B-A0F9-3BDFB99FCDD6}" type="presParOf" srcId="{DF0F0FEB-AEFE-4CC4-86E6-76FA8330F478}" destId="{563A98B3-9C43-4ED4-AAF0-0D69F00F7DBF}" srcOrd="4" destOrd="0" presId="urn:microsoft.com/office/officeart/2005/8/layout/vProcess5"/>
    <dgm:cxn modelId="{8139F2C3-237C-4046-A99B-87079C49434D}" type="presParOf" srcId="{DF0F0FEB-AEFE-4CC4-86E6-76FA8330F478}" destId="{CC10A8F8-D09B-44A9-BA49-7AB4A61BF6C0}" srcOrd="5" destOrd="0" presId="urn:microsoft.com/office/officeart/2005/8/layout/vProcess5"/>
    <dgm:cxn modelId="{7DC98DB5-AFA1-4F39-B232-8850ED20A639}" type="presParOf" srcId="{DF0F0FEB-AEFE-4CC4-86E6-76FA8330F478}" destId="{EDD817F1-04BB-40A2-9BF4-EB454EC0D35B}" srcOrd="6" destOrd="0" presId="urn:microsoft.com/office/officeart/2005/8/layout/vProcess5"/>
    <dgm:cxn modelId="{357D8F5D-D4FF-4E9F-847C-5E4FAE3E5BAE}" type="presParOf" srcId="{DF0F0FEB-AEFE-4CC4-86E6-76FA8330F478}" destId="{3C2115B8-148B-4CF0-A202-C2E49118483E}" srcOrd="7" destOrd="0" presId="urn:microsoft.com/office/officeart/2005/8/layout/vProcess5"/>
    <dgm:cxn modelId="{13CB8EA6-0847-4B4B-9B19-DA1E8AA76A6E}" type="presParOf" srcId="{DF0F0FEB-AEFE-4CC4-86E6-76FA8330F478}" destId="{8A5F068C-CEAC-47A9-B222-E0CE097E1A1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43335C-E4D5-4078-93C8-FE57503DBEB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276F554-5FFC-4A1F-866B-663063AC8778}">
      <dgm:prSet/>
      <dgm:spPr/>
      <dgm:t>
        <a:bodyPr/>
        <a:lstStyle/>
        <a:p>
          <a:r>
            <a:rPr lang="en-US" dirty="0"/>
            <a:t>Remove Malicious Artifacts</a:t>
          </a:r>
        </a:p>
      </dgm:t>
    </dgm:pt>
    <dgm:pt modelId="{4C6ACDB1-9319-418C-B17D-B4661F9DECFE}" type="parTrans" cxnId="{837191C3-594E-4E41-B988-784B19FE31F5}">
      <dgm:prSet/>
      <dgm:spPr/>
      <dgm:t>
        <a:bodyPr/>
        <a:lstStyle/>
        <a:p>
          <a:endParaRPr lang="en-US"/>
        </a:p>
      </dgm:t>
    </dgm:pt>
    <dgm:pt modelId="{3B638BFA-AAA6-4E96-8BF2-6847CBBB8FAD}" type="sibTrans" cxnId="{837191C3-594E-4E41-B988-784B19FE31F5}">
      <dgm:prSet/>
      <dgm:spPr/>
      <dgm:t>
        <a:bodyPr/>
        <a:lstStyle/>
        <a:p>
          <a:endParaRPr lang="en-US"/>
        </a:p>
      </dgm:t>
    </dgm:pt>
    <dgm:pt modelId="{F69E6257-4F73-49EC-AE33-5C3E46D83061}">
      <dgm:prSet/>
      <dgm:spPr/>
      <dgm:t>
        <a:bodyPr/>
        <a:lstStyle/>
        <a:p>
          <a:r>
            <a:rPr lang="en-US" dirty="0"/>
            <a:t>Delete phishing emails from users’ inboxes</a:t>
          </a:r>
        </a:p>
      </dgm:t>
    </dgm:pt>
    <dgm:pt modelId="{22068C68-9079-4063-97B4-3A137FE1FC1A}" type="parTrans" cxnId="{928566BB-FACD-4E00-A75B-3963DCC0F675}">
      <dgm:prSet/>
      <dgm:spPr/>
      <dgm:t>
        <a:bodyPr/>
        <a:lstStyle/>
        <a:p>
          <a:endParaRPr lang="en-US"/>
        </a:p>
      </dgm:t>
    </dgm:pt>
    <dgm:pt modelId="{872A5B93-90CB-475C-B321-BDE84365C7B9}" type="sibTrans" cxnId="{928566BB-FACD-4E00-A75B-3963DCC0F675}">
      <dgm:prSet/>
      <dgm:spPr/>
      <dgm:t>
        <a:bodyPr/>
        <a:lstStyle/>
        <a:p>
          <a:endParaRPr lang="en-US"/>
        </a:p>
      </dgm:t>
    </dgm:pt>
    <dgm:pt modelId="{7C0CA00C-B2A0-4687-BC34-BE215EFD6BBB}">
      <dgm:prSet/>
      <dgm:spPr/>
      <dgm:t>
        <a:bodyPr/>
        <a:lstStyle/>
        <a:p>
          <a:r>
            <a:rPr lang="en-US" dirty="0"/>
            <a:t>Ensure that the phishing website and email are blocked</a:t>
          </a:r>
        </a:p>
      </dgm:t>
    </dgm:pt>
    <dgm:pt modelId="{81932177-1C4C-40B7-9B96-FFF54EC8A034}" type="parTrans" cxnId="{7FAACDEE-80EC-46CE-81FC-249DD2A3047D}">
      <dgm:prSet/>
      <dgm:spPr/>
      <dgm:t>
        <a:bodyPr/>
        <a:lstStyle/>
        <a:p>
          <a:endParaRPr lang="en-US"/>
        </a:p>
      </dgm:t>
    </dgm:pt>
    <dgm:pt modelId="{72CD8E12-110F-4448-BBC7-C7EA1C1797CA}" type="sibTrans" cxnId="{7FAACDEE-80EC-46CE-81FC-249DD2A3047D}">
      <dgm:prSet/>
      <dgm:spPr/>
      <dgm:t>
        <a:bodyPr/>
        <a:lstStyle/>
        <a:p>
          <a:endParaRPr lang="en-US"/>
        </a:p>
      </dgm:t>
    </dgm:pt>
    <dgm:pt modelId="{3D43E7F4-3DFB-4B13-AC63-D311BA39ECCF}">
      <dgm:prSet/>
      <dgm:spPr/>
      <dgm:t>
        <a:bodyPr/>
        <a:lstStyle/>
        <a:p>
          <a:r>
            <a:rPr lang="en-US" dirty="0"/>
            <a:t>Remove any malicious software installed by phishing attachments</a:t>
          </a:r>
        </a:p>
      </dgm:t>
    </dgm:pt>
    <dgm:pt modelId="{4D1C3BD9-03E5-41E6-A602-9C645FAA6607}" type="parTrans" cxnId="{3543A2EE-35E7-4DF3-8615-B4599DAE6392}">
      <dgm:prSet/>
      <dgm:spPr/>
      <dgm:t>
        <a:bodyPr/>
        <a:lstStyle/>
        <a:p>
          <a:endParaRPr lang="en-US"/>
        </a:p>
      </dgm:t>
    </dgm:pt>
    <dgm:pt modelId="{4228C727-45B7-416E-BCDD-65413D31AAF0}" type="sibTrans" cxnId="{3543A2EE-35E7-4DF3-8615-B4599DAE6392}">
      <dgm:prSet/>
      <dgm:spPr/>
      <dgm:t>
        <a:bodyPr/>
        <a:lstStyle/>
        <a:p>
          <a:endParaRPr lang="en-US"/>
        </a:p>
      </dgm:t>
    </dgm:pt>
    <dgm:pt modelId="{B00D30AB-45A9-44A5-A432-A63D025B652F}">
      <dgm:prSet/>
      <dgm:spPr/>
      <dgm:t>
        <a:bodyPr/>
        <a:lstStyle/>
        <a:p>
          <a:r>
            <a:rPr lang="en-US" dirty="0"/>
            <a:t>Patch &amp; Update</a:t>
          </a:r>
        </a:p>
      </dgm:t>
    </dgm:pt>
    <dgm:pt modelId="{8C6B9F2C-AC3A-4A88-8E3B-59B1E0DBCBD6}" type="parTrans" cxnId="{7E838306-9DB6-403D-9675-ED07A4F30571}">
      <dgm:prSet/>
      <dgm:spPr/>
      <dgm:t>
        <a:bodyPr/>
        <a:lstStyle/>
        <a:p>
          <a:endParaRPr lang="en-US"/>
        </a:p>
      </dgm:t>
    </dgm:pt>
    <dgm:pt modelId="{535CB827-FFBD-4C8B-A140-F6DBAD2D52E1}" type="sibTrans" cxnId="{7E838306-9DB6-403D-9675-ED07A4F30571}">
      <dgm:prSet/>
      <dgm:spPr/>
      <dgm:t>
        <a:bodyPr/>
        <a:lstStyle/>
        <a:p>
          <a:endParaRPr lang="en-US"/>
        </a:p>
      </dgm:t>
    </dgm:pt>
    <dgm:pt modelId="{A292DEC5-7764-4A29-9AFC-76EA6E91AAA7}">
      <dgm:prSet/>
      <dgm:spPr/>
      <dgm:t>
        <a:bodyPr/>
        <a:lstStyle/>
        <a:p>
          <a:r>
            <a:rPr lang="en-US" dirty="0"/>
            <a:t>Apply security patches if vulnerabilities were exploited</a:t>
          </a:r>
        </a:p>
      </dgm:t>
    </dgm:pt>
    <dgm:pt modelId="{AA569CC1-ECBC-41FD-ADBE-C542A97F42E4}" type="parTrans" cxnId="{1E15BA27-D5DB-4D78-A16E-E88D5E6C4F8C}">
      <dgm:prSet/>
      <dgm:spPr/>
      <dgm:t>
        <a:bodyPr/>
        <a:lstStyle/>
        <a:p>
          <a:endParaRPr lang="en-US"/>
        </a:p>
      </dgm:t>
    </dgm:pt>
    <dgm:pt modelId="{EB07D66D-1704-441C-BEED-2D6F6BDD4A68}" type="sibTrans" cxnId="{1E15BA27-D5DB-4D78-A16E-E88D5E6C4F8C}">
      <dgm:prSet/>
      <dgm:spPr/>
      <dgm:t>
        <a:bodyPr/>
        <a:lstStyle/>
        <a:p>
          <a:endParaRPr lang="en-US"/>
        </a:p>
      </dgm:t>
    </dgm:pt>
    <dgm:pt modelId="{1468A24E-2899-4B16-9517-AB992D858207}">
      <dgm:prSet/>
      <dgm:spPr/>
      <dgm:t>
        <a:bodyPr/>
        <a:lstStyle/>
        <a:p>
          <a:r>
            <a:rPr lang="en-US" dirty="0"/>
            <a:t>Update security configurations, including email filters and spam detection rules</a:t>
          </a:r>
        </a:p>
      </dgm:t>
    </dgm:pt>
    <dgm:pt modelId="{1F03A0DE-BCEB-4063-8209-9EF597FEF071}" type="parTrans" cxnId="{6771BCC1-DCF4-4281-B0D2-D6EFBFDEB022}">
      <dgm:prSet/>
      <dgm:spPr/>
      <dgm:t>
        <a:bodyPr/>
        <a:lstStyle/>
        <a:p>
          <a:endParaRPr lang="en-US"/>
        </a:p>
      </dgm:t>
    </dgm:pt>
    <dgm:pt modelId="{EEB9985B-3490-4F7E-9BD1-59C7648F8B4C}" type="sibTrans" cxnId="{6771BCC1-DCF4-4281-B0D2-D6EFBFDEB022}">
      <dgm:prSet/>
      <dgm:spPr/>
      <dgm:t>
        <a:bodyPr/>
        <a:lstStyle/>
        <a:p>
          <a:endParaRPr lang="en-US"/>
        </a:p>
      </dgm:t>
    </dgm:pt>
    <dgm:pt modelId="{457341D9-436B-4C71-8186-D353358962D9}">
      <dgm:prSet/>
      <dgm:spPr/>
      <dgm:t>
        <a:bodyPr/>
        <a:lstStyle/>
        <a:p>
          <a:pPr rtl="0"/>
          <a:r>
            <a:rPr lang="en-US" dirty="0"/>
            <a:t>Restore systems </a:t>
          </a:r>
          <a:r>
            <a:rPr lang="en-US" dirty="0">
              <a:latin typeface="Trade Gothic Next Cond"/>
            </a:rPr>
            <a:t>to</a:t>
          </a:r>
          <a:r>
            <a:rPr lang="en-US" dirty="0"/>
            <a:t> a known good state</a:t>
          </a:r>
          <a:endParaRPr lang="en-US" dirty="0">
            <a:latin typeface="Trade Gothic Next Cond"/>
          </a:endParaRPr>
        </a:p>
      </dgm:t>
    </dgm:pt>
    <dgm:pt modelId="{4B85D082-E12F-479B-8FD7-F29AEBB8A95F}" type="parTrans" cxnId="{48047C0C-4BAB-4B7D-B651-C5A034D66022}">
      <dgm:prSet/>
      <dgm:spPr/>
      <dgm:t>
        <a:bodyPr/>
        <a:lstStyle/>
        <a:p>
          <a:endParaRPr lang="en-US"/>
        </a:p>
      </dgm:t>
    </dgm:pt>
    <dgm:pt modelId="{EE0ABE97-8135-4F36-A61D-2E4DCB99D520}" type="sibTrans" cxnId="{48047C0C-4BAB-4B7D-B651-C5A034D66022}">
      <dgm:prSet/>
      <dgm:spPr/>
      <dgm:t>
        <a:bodyPr/>
        <a:lstStyle/>
        <a:p>
          <a:endParaRPr lang="en-US"/>
        </a:p>
      </dgm:t>
    </dgm:pt>
    <dgm:pt modelId="{1A3E49E2-85D2-4CFF-A112-6547417426BF}">
      <dgm:prSet/>
      <dgm:spPr/>
      <dgm:t>
        <a:bodyPr/>
        <a:lstStyle/>
        <a:p>
          <a:r>
            <a:rPr lang="en-US" dirty="0"/>
            <a:t>Conduct a post-incident review with the Incident Response team</a:t>
          </a:r>
        </a:p>
      </dgm:t>
    </dgm:pt>
    <dgm:pt modelId="{26A46BFB-3D2B-4B7B-9F23-B64E2DD137AE}" type="parTrans" cxnId="{01F741DA-9F2A-4DE9-B614-1420E2E5C8D1}">
      <dgm:prSet/>
      <dgm:spPr/>
      <dgm:t>
        <a:bodyPr/>
        <a:lstStyle/>
        <a:p>
          <a:endParaRPr lang="en-US"/>
        </a:p>
      </dgm:t>
    </dgm:pt>
    <dgm:pt modelId="{5B0E20B5-4F2F-45F2-AF24-722FE4AF4671}" type="sibTrans" cxnId="{01F741DA-9F2A-4DE9-B614-1420E2E5C8D1}">
      <dgm:prSet/>
      <dgm:spPr/>
      <dgm:t>
        <a:bodyPr/>
        <a:lstStyle/>
        <a:p>
          <a:endParaRPr lang="en-US"/>
        </a:p>
      </dgm:t>
    </dgm:pt>
    <dgm:pt modelId="{9759E7AB-43D2-49F1-8C0E-049B71E2EBD0}">
      <dgm:prSet/>
      <dgm:spPr/>
      <dgm:t>
        <a:bodyPr/>
        <a:lstStyle/>
        <a:p>
          <a:r>
            <a:rPr lang="en-US" dirty="0"/>
            <a:t>Discuss what went well and areas for improvement</a:t>
          </a:r>
        </a:p>
      </dgm:t>
    </dgm:pt>
    <dgm:pt modelId="{00D7FF3C-9177-44D6-A4CF-DF4CE3A7D67D}" type="parTrans" cxnId="{143548D7-5E16-4353-BCF7-DC6E4FF63B4B}">
      <dgm:prSet/>
      <dgm:spPr/>
      <dgm:t>
        <a:bodyPr/>
        <a:lstStyle/>
        <a:p>
          <a:endParaRPr lang="en-US"/>
        </a:p>
      </dgm:t>
    </dgm:pt>
    <dgm:pt modelId="{3ECB20EE-BECB-45C8-95D1-2275194BF08A}" type="sibTrans" cxnId="{143548D7-5E16-4353-BCF7-DC6E4FF63B4B}">
      <dgm:prSet/>
      <dgm:spPr/>
      <dgm:t>
        <a:bodyPr/>
        <a:lstStyle/>
        <a:p>
          <a:endParaRPr lang="en-US"/>
        </a:p>
      </dgm:t>
    </dgm:pt>
    <dgm:pt modelId="{B8138444-CCEA-482E-9D53-F196468C6160}">
      <dgm:prSet phldr="0"/>
      <dgm:spPr/>
      <dgm:t>
        <a:bodyPr/>
        <a:lstStyle/>
        <a:p>
          <a:pPr algn="l" rtl="0"/>
          <a:r>
            <a:rPr lang="en-US" b="1" dirty="0">
              <a:latin typeface="Trade Gothic Next Cond"/>
            </a:rPr>
            <a:t>5.4 Lessons</a:t>
          </a:r>
          <a:r>
            <a:rPr lang="en-US" b="1" dirty="0"/>
            <a:t> Learned</a:t>
          </a:r>
          <a:endParaRPr lang="en-US" dirty="0">
            <a:latin typeface="Trade Gothic Next Cond"/>
          </a:endParaRPr>
        </a:p>
      </dgm:t>
    </dgm:pt>
    <dgm:pt modelId="{7C252CBE-91D6-48FB-818F-EABDA67FB183}" type="parTrans" cxnId="{BD8DBA57-2FA1-46CE-BDCA-2C31E6A20FB8}">
      <dgm:prSet/>
      <dgm:spPr/>
    </dgm:pt>
    <dgm:pt modelId="{7B3F2492-3F2D-4B3A-9B32-66349DD63413}" type="sibTrans" cxnId="{BD8DBA57-2FA1-46CE-BDCA-2C31E6A20FB8}">
      <dgm:prSet/>
      <dgm:spPr/>
    </dgm:pt>
    <dgm:pt modelId="{A04F24AC-8304-4E3B-9D8B-A25739E35A42}">
      <dgm:prSet phldr="0"/>
      <dgm:spPr/>
      <dgm:t>
        <a:bodyPr/>
        <a:lstStyle/>
        <a:p>
          <a:pPr algn="l"/>
          <a:r>
            <a:rPr lang="en-US" dirty="0"/>
            <a:t>Highlight areas of improvement for both the IR team and general employees.</a:t>
          </a:r>
        </a:p>
      </dgm:t>
    </dgm:pt>
    <dgm:pt modelId="{B83A9865-3518-4033-968A-2FE66FF84230}" type="parTrans" cxnId="{23DA71B0-F2B2-49AB-B24E-352CF5FFFB1A}">
      <dgm:prSet/>
      <dgm:spPr/>
    </dgm:pt>
    <dgm:pt modelId="{BB5056F0-DF34-474A-B988-3988672AC9AA}" type="sibTrans" cxnId="{23DA71B0-F2B2-49AB-B24E-352CF5FFFB1A}">
      <dgm:prSet/>
      <dgm:spPr/>
    </dgm:pt>
    <dgm:pt modelId="{58658F95-F772-4788-A120-77534EA61F3D}">
      <dgm:prSet phldr="0"/>
      <dgm:spPr/>
      <dgm:t>
        <a:bodyPr/>
        <a:lstStyle/>
        <a:p>
          <a:pPr algn="l"/>
          <a:r>
            <a:rPr lang="en-US" dirty="0"/>
            <a:t>Update the incident response playbook based on findings.</a:t>
          </a:r>
        </a:p>
      </dgm:t>
    </dgm:pt>
    <dgm:pt modelId="{60C58458-0478-4420-875B-32CAED3F57F0}" type="parTrans" cxnId="{49A2F39C-437C-4243-BB64-C25B69A057D8}">
      <dgm:prSet/>
      <dgm:spPr/>
    </dgm:pt>
    <dgm:pt modelId="{5FA5C26B-CBE1-494A-8FE7-FDD1C48CF717}" type="sibTrans" cxnId="{49A2F39C-437C-4243-BB64-C25B69A057D8}">
      <dgm:prSet/>
      <dgm:spPr/>
    </dgm:pt>
    <dgm:pt modelId="{5AB447C5-43EF-4ED1-8CBD-BD72AA4E63AA}" type="pres">
      <dgm:prSet presAssocID="{1E43335C-E4D5-4078-93C8-FE57503DBEB6}" presName="linear" presStyleCnt="0">
        <dgm:presLayoutVars>
          <dgm:animLvl val="lvl"/>
          <dgm:resizeHandles val="exact"/>
        </dgm:presLayoutVars>
      </dgm:prSet>
      <dgm:spPr/>
    </dgm:pt>
    <dgm:pt modelId="{6DF486DF-5DFA-4DE2-B649-403A63EEAF78}" type="pres">
      <dgm:prSet presAssocID="{1276F554-5FFC-4A1F-866B-663063AC8778}" presName="parentText" presStyleLbl="node1" presStyleIdx="0" presStyleCnt="7">
        <dgm:presLayoutVars>
          <dgm:chMax val="0"/>
          <dgm:bulletEnabled val="1"/>
        </dgm:presLayoutVars>
      </dgm:prSet>
      <dgm:spPr/>
    </dgm:pt>
    <dgm:pt modelId="{FF1AB84B-B638-41F8-93DD-327D37529410}" type="pres">
      <dgm:prSet presAssocID="{1276F554-5FFC-4A1F-866B-663063AC8778}" presName="childText" presStyleLbl="revTx" presStyleIdx="0" presStyleCnt="2">
        <dgm:presLayoutVars>
          <dgm:bulletEnabled val="1"/>
        </dgm:presLayoutVars>
      </dgm:prSet>
      <dgm:spPr/>
    </dgm:pt>
    <dgm:pt modelId="{35EB5ED8-973F-4CC3-BA70-2E8E74BEBD35}" type="pres">
      <dgm:prSet presAssocID="{B00D30AB-45A9-44A5-A432-A63D025B652F}" presName="parentText" presStyleLbl="node1" presStyleIdx="1" presStyleCnt="7">
        <dgm:presLayoutVars>
          <dgm:chMax val="0"/>
          <dgm:bulletEnabled val="1"/>
        </dgm:presLayoutVars>
      </dgm:prSet>
      <dgm:spPr/>
    </dgm:pt>
    <dgm:pt modelId="{CE8C1C2A-3968-464F-B687-722BDD5DD454}" type="pres">
      <dgm:prSet presAssocID="{B00D30AB-45A9-44A5-A432-A63D025B652F}" presName="childText" presStyleLbl="revTx" presStyleIdx="1" presStyleCnt="2">
        <dgm:presLayoutVars>
          <dgm:bulletEnabled val="1"/>
        </dgm:presLayoutVars>
      </dgm:prSet>
      <dgm:spPr/>
    </dgm:pt>
    <dgm:pt modelId="{8F2636AE-6630-4F62-85FC-FE9D39D00D43}" type="pres">
      <dgm:prSet presAssocID="{B8138444-CCEA-482E-9D53-F196468C6160}" presName="parentText" presStyleLbl="node1" presStyleIdx="2" presStyleCnt="7">
        <dgm:presLayoutVars>
          <dgm:chMax val="0"/>
          <dgm:bulletEnabled val="1"/>
        </dgm:presLayoutVars>
      </dgm:prSet>
      <dgm:spPr/>
    </dgm:pt>
    <dgm:pt modelId="{E95D3597-16A3-41B8-97C9-28B9B3BC7611}" type="pres">
      <dgm:prSet presAssocID="{7B3F2492-3F2D-4B3A-9B32-66349DD63413}" presName="spacer" presStyleCnt="0"/>
      <dgm:spPr/>
    </dgm:pt>
    <dgm:pt modelId="{FE81DBC2-4359-4CB1-B05B-693847D0883C}" type="pres">
      <dgm:prSet presAssocID="{A04F24AC-8304-4E3B-9D8B-A25739E35A42}" presName="parentText" presStyleLbl="node1" presStyleIdx="3" presStyleCnt="7">
        <dgm:presLayoutVars>
          <dgm:chMax val="0"/>
          <dgm:bulletEnabled val="1"/>
        </dgm:presLayoutVars>
      </dgm:prSet>
      <dgm:spPr/>
    </dgm:pt>
    <dgm:pt modelId="{0386B871-EC88-4722-BE0B-7C0BEDEE1E19}" type="pres">
      <dgm:prSet presAssocID="{BB5056F0-DF34-474A-B988-3988672AC9AA}" presName="spacer" presStyleCnt="0"/>
      <dgm:spPr/>
    </dgm:pt>
    <dgm:pt modelId="{7269C0BB-FA5D-411C-ACB3-11A02166E6F7}" type="pres">
      <dgm:prSet presAssocID="{58658F95-F772-4788-A120-77534EA61F3D}" presName="parentText" presStyleLbl="node1" presStyleIdx="4" presStyleCnt="7">
        <dgm:presLayoutVars>
          <dgm:chMax val="0"/>
          <dgm:bulletEnabled val="1"/>
        </dgm:presLayoutVars>
      </dgm:prSet>
      <dgm:spPr/>
    </dgm:pt>
    <dgm:pt modelId="{6313B1F4-919B-499E-930E-F1EB43A7E757}" type="pres">
      <dgm:prSet presAssocID="{5FA5C26B-CBE1-494A-8FE7-FDD1C48CF717}" presName="spacer" presStyleCnt="0"/>
      <dgm:spPr/>
    </dgm:pt>
    <dgm:pt modelId="{AB5B1325-9A4E-4E34-A156-4C0A69E3E000}" type="pres">
      <dgm:prSet presAssocID="{1A3E49E2-85D2-4CFF-A112-6547417426BF}" presName="parentText" presStyleLbl="node1" presStyleIdx="5" presStyleCnt="7">
        <dgm:presLayoutVars>
          <dgm:chMax val="0"/>
          <dgm:bulletEnabled val="1"/>
        </dgm:presLayoutVars>
      </dgm:prSet>
      <dgm:spPr/>
    </dgm:pt>
    <dgm:pt modelId="{5F504BFB-04EE-4806-A30A-0AD2725A8F1F}" type="pres">
      <dgm:prSet presAssocID="{5B0E20B5-4F2F-45F2-AF24-722FE4AF4671}" presName="spacer" presStyleCnt="0"/>
      <dgm:spPr/>
    </dgm:pt>
    <dgm:pt modelId="{F48824B9-D990-4D02-8ED1-A4DAAB5FBAA7}" type="pres">
      <dgm:prSet presAssocID="{9759E7AB-43D2-49F1-8C0E-049B71E2EBD0}" presName="parentText" presStyleLbl="node1" presStyleIdx="6" presStyleCnt="7">
        <dgm:presLayoutVars>
          <dgm:chMax val="0"/>
          <dgm:bulletEnabled val="1"/>
        </dgm:presLayoutVars>
      </dgm:prSet>
      <dgm:spPr/>
    </dgm:pt>
  </dgm:ptLst>
  <dgm:cxnLst>
    <dgm:cxn modelId="{01CF7403-45A1-4384-A6DE-6B7648220605}" type="presOf" srcId="{B8138444-CCEA-482E-9D53-F196468C6160}" destId="{8F2636AE-6630-4F62-85FC-FE9D39D00D43}" srcOrd="0" destOrd="0" presId="urn:microsoft.com/office/officeart/2005/8/layout/vList2"/>
    <dgm:cxn modelId="{7E838306-9DB6-403D-9675-ED07A4F30571}" srcId="{1E43335C-E4D5-4078-93C8-FE57503DBEB6}" destId="{B00D30AB-45A9-44A5-A432-A63D025B652F}" srcOrd="1" destOrd="0" parTransId="{8C6B9F2C-AC3A-4A88-8E3B-59B1E0DBCBD6}" sibTransId="{535CB827-FFBD-4C8B-A140-F6DBAD2D52E1}"/>
    <dgm:cxn modelId="{48047C0C-4BAB-4B7D-B651-C5A034D66022}" srcId="{B00D30AB-45A9-44A5-A432-A63D025B652F}" destId="{457341D9-436B-4C71-8186-D353358962D9}" srcOrd="2" destOrd="0" parTransId="{4B85D082-E12F-479B-8FD7-F29AEBB8A95F}" sibTransId="{EE0ABE97-8135-4F36-A61D-2E4DCB99D520}"/>
    <dgm:cxn modelId="{6E408526-A112-49FE-B9DB-184C17F417F7}" type="presOf" srcId="{7C0CA00C-B2A0-4687-BC34-BE215EFD6BBB}" destId="{FF1AB84B-B638-41F8-93DD-327D37529410}" srcOrd="0" destOrd="1" presId="urn:microsoft.com/office/officeart/2005/8/layout/vList2"/>
    <dgm:cxn modelId="{1E15BA27-D5DB-4D78-A16E-E88D5E6C4F8C}" srcId="{B00D30AB-45A9-44A5-A432-A63D025B652F}" destId="{A292DEC5-7764-4A29-9AFC-76EA6E91AAA7}" srcOrd="0" destOrd="0" parTransId="{AA569CC1-ECBC-41FD-ADBE-C542A97F42E4}" sibTransId="{EB07D66D-1704-441C-BEED-2D6F6BDD4A68}"/>
    <dgm:cxn modelId="{7001765E-70E2-45FB-A2CE-BEA6D09C16BD}" type="presOf" srcId="{1E43335C-E4D5-4078-93C8-FE57503DBEB6}" destId="{5AB447C5-43EF-4ED1-8CBD-BD72AA4E63AA}" srcOrd="0" destOrd="0" presId="urn:microsoft.com/office/officeart/2005/8/layout/vList2"/>
    <dgm:cxn modelId="{D098F768-437E-492D-B030-5C4BB723727E}" type="presOf" srcId="{9759E7AB-43D2-49F1-8C0E-049B71E2EBD0}" destId="{F48824B9-D990-4D02-8ED1-A4DAAB5FBAA7}" srcOrd="0" destOrd="0" presId="urn:microsoft.com/office/officeart/2005/8/layout/vList2"/>
    <dgm:cxn modelId="{4CC12E6A-68F7-45BA-B25F-7C00E6FCDE9C}" type="presOf" srcId="{3D43E7F4-3DFB-4B13-AC63-D311BA39ECCF}" destId="{FF1AB84B-B638-41F8-93DD-327D37529410}" srcOrd="0" destOrd="2" presId="urn:microsoft.com/office/officeart/2005/8/layout/vList2"/>
    <dgm:cxn modelId="{BD8DBA57-2FA1-46CE-BDCA-2C31E6A20FB8}" srcId="{1E43335C-E4D5-4078-93C8-FE57503DBEB6}" destId="{B8138444-CCEA-482E-9D53-F196468C6160}" srcOrd="2" destOrd="0" parTransId="{7C252CBE-91D6-48FB-818F-EABDA67FB183}" sibTransId="{7B3F2492-3F2D-4B3A-9B32-66349DD63413}"/>
    <dgm:cxn modelId="{5767387A-1C0A-4898-83AB-439F04F39FD1}" type="presOf" srcId="{457341D9-436B-4C71-8186-D353358962D9}" destId="{CE8C1C2A-3968-464F-B687-722BDD5DD454}" srcOrd="0" destOrd="2" presId="urn:microsoft.com/office/officeart/2005/8/layout/vList2"/>
    <dgm:cxn modelId="{9EB5BE7A-3650-498C-A6BE-F95C7E39E861}" type="presOf" srcId="{A04F24AC-8304-4E3B-9D8B-A25739E35A42}" destId="{FE81DBC2-4359-4CB1-B05B-693847D0883C}" srcOrd="0" destOrd="0" presId="urn:microsoft.com/office/officeart/2005/8/layout/vList2"/>
    <dgm:cxn modelId="{49A2F39C-437C-4243-BB64-C25B69A057D8}" srcId="{1E43335C-E4D5-4078-93C8-FE57503DBEB6}" destId="{58658F95-F772-4788-A120-77534EA61F3D}" srcOrd="4" destOrd="0" parTransId="{60C58458-0478-4420-875B-32CAED3F57F0}" sibTransId="{5FA5C26B-CBE1-494A-8FE7-FDD1C48CF717}"/>
    <dgm:cxn modelId="{EECC63A2-2C2E-409A-8E9C-526060F2318F}" type="presOf" srcId="{1276F554-5FFC-4A1F-866B-663063AC8778}" destId="{6DF486DF-5DFA-4DE2-B649-403A63EEAF78}" srcOrd="0" destOrd="0" presId="urn:microsoft.com/office/officeart/2005/8/layout/vList2"/>
    <dgm:cxn modelId="{A228AAA6-7C26-4616-872E-03FB4411CBD7}" type="presOf" srcId="{F69E6257-4F73-49EC-AE33-5C3E46D83061}" destId="{FF1AB84B-B638-41F8-93DD-327D37529410}" srcOrd="0" destOrd="0" presId="urn:microsoft.com/office/officeart/2005/8/layout/vList2"/>
    <dgm:cxn modelId="{23DA71B0-F2B2-49AB-B24E-352CF5FFFB1A}" srcId="{1E43335C-E4D5-4078-93C8-FE57503DBEB6}" destId="{A04F24AC-8304-4E3B-9D8B-A25739E35A42}" srcOrd="3" destOrd="0" parTransId="{B83A9865-3518-4033-968A-2FE66FF84230}" sibTransId="{BB5056F0-DF34-474A-B988-3988672AC9AA}"/>
    <dgm:cxn modelId="{928566BB-FACD-4E00-A75B-3963DCC0F675}" srcId="{1276F554-5FFC-4A1F-866B-663063AC8778}" destId="{F69E6257-4F73-49EC-AE33-5C3E46D83061}" srcOrd="0" destOrd="0" parTransId="{22068C68-9079-4063-97B4-3A137FE1FC1A}" sibTransId="{872A5B93-90CB-475C-B321-BDE84365C7B9}"/>
    <dgm:cxn modelId="{6771BCC1-DCF4-4281-B0D2-D6EFBFDEB022}" srcId="{B00D30AB-45A9-44A5-A432-A63D025B652F}" destId="{1468A24E-2899-4B16-9517-AB992D858207}" srcOrd="1" destOrd="0" parTransId="{1F03A0DE-BCEB-4063-8209-9EF597FEF071}" sibTransId="{EEB9985B-3490-4F7E-9BD1-59C7648F8B4C}"/>
    <dgm:cxn modelId="{837191C3-594E-4E41-B988-784B19FE31F5}" srcId="{1E43335C-E4D5-4078-93C8-FE57503DBEB6}" destId="{1276F554-5FFC-4A1F-866B-663063AC8778}" srcOrd="0" destOrd="0" parTransId="{4C6ACDB1-9319-418C-B17D-B4661F9DECFE}" sibTransId="{3B638BFA-AAA6-4E96-8BF2-6847CBBB8FAD}"/>
    <dgm:cxn modelId="{E6DD63C8-6BEF-4B3D-8A06-D2CD4D2331EA}" type="presOf" srcId="{1468A24E-2899-4B16-9517-AB992D858207}" destId="{CE8C1C2A-3968-464F-B687-722BDD5DD454}" srcOrd="0" destOrd="1" presId="urn:microsoft.com/office/officeart/2005/8/layout/vList2"/>
    <dgm:cxn modelId="{9B0F04CD-38D8-4048-A396-6DD21BAAEF6C}" type="presOf" srcId="{58658F95-F772-4788-A120-77534EA61F3D}" destId="{7269C0BB-FA5D-411C-ACB3-11A02166E6F7}" srcOrd="0" destOrd="0" presId="urn:microsoft.com/office/officeart/2005/8/layout/vList2"/>
    <dgm:cxn modelId="{03E255CF-C412-4FC2-860C-CEEAF58167BC}" type="presOf" srcId="{B00D30AB-45A9-44A5-A432-A63D025B652F}" destId="{35EB5ED8-973F-4CC3-BA70-2E8E74BEBD35}" srcOrd="0" destOrd="0" presId="urn:microsoft.com/office/officeart/2005/8/layout/vList2"/>
    <dgm:cxn modelId="{143548D7-5E16-4353-BCF7-DC6E4FF63B4B}" srcId="{1E43335C-E4D5-4078-93C8-FE57503DBEB6}" destId="{9759E7AB-43D2-49F1-8C0E-049B71E2EBD0}" srcOrd="6" destOrd="0" parTransId="{00D7FF3C-9177-44D6-A4CF-DF4CE3A7D67D}" sibTransId="{3ECB20EE-BECB-45C8-95D1-2275194BF08A}"/>
    <dgm:cxn modelId="{01F741DA-9F2A-4DE9-B614-1420E2E5C8D1}" srcId="{1E43335C-E4D5-4078-93C8-FE57503DBEB6}" destId="{1A3E49E2-85D2-4CFF-A112-6547417426BF}" srcOrd="5" destOrd="0" parTransId="{26A46BFB-3D2B-4B7B-9F23-B64E2DD137AE}" sibTransId="{5B0E20B5-4F2F-45F2-AF24-722FE4AF4671}"/>
    <dgm:cxn modelId="{F93839E0-1CD4-4F9A-A1A4-59FA6902F6E5}" type="presOf" srcId="{1A3E49E2-85D2-4CFF-A112-6547417426BF}" destId="{AB5B1325-9A4E-4E34-A156-4C0A69E3E000}" srcOrd="0" destOrd="0" presId="urn:microsoft.com/office/officeart/2005/8/layout/vList2"/>
    <dgm:cxn modelId="{2057B4EC-34A7-4DFE-AE91-46A5905A8729}" type="presOf" srcId="{A292DEC5-7764-4A29-9AFC-76EA6E91AAA7}" destId="{CE8C1C2A-3968-464F-B687-722BDD5DD454}" srcOrd="0" destOrd="0" presId="urn:microsoft.com/office/officeart/2005/8/layout/vList2"/>
    <dgm:cxn modelId="{3543A2EE-35E7-4DF3-8615-B4599DAE6392}" srcId="{1276F554-5FFC-4A1F-866B-663063AC8778}" destId="{3D43E7F4-3DFB-4B13-AC63-D311BA39ECCF}" srcOrd="2" destOrd="0" parTransId="{4D1C3BD9-03E5-41E6-A602-9C645FAA6607}" sibTransId="{4228C727-45B7-416E-BCDD-65413D31AAF0}"/>
    <dgm:cxn modelId="{7FAACDEE-80EC-46CE-81FC-249DD2A3047D}" srcId="{1276F554-5FFC-4A1F-866B-663063AC8778}" destId="{7C0CA00C-B2A0-4687-BC34-BE215EFD6BBB}" srcOrd="1" destOrd="0" parTransId="{81932177-1C4C-40B7-9B96-FFF54EC8A034}" sibTransId="{72CD8E12-110F-4448-BBC7-C7EA1C1797CA}"/>
    <dgm:cxn modelId="{33E714AC-09D3-419B-905F-FB41103D99A1}" type="presParOf" srcId="{5AB447C5-43EF-4ED1-8CBD-BD72AA4E63AA}" destId="{6DF486DF-5DFA-4DE2-B649-403A63EEAF78}" srcOrd="0" destOrd="0" presId="urn:microsoft.com/office/officeart/2005/8/layout/vList2"/>
    <dgm:cxn modelId="{78B3000C-623A-4B1A-BBBF-FB29BCF9BED5}" type="presParOf" srcId="{5AB447C5-43EF-4ED1-8CBD-BD72AA4E63AA}" destId="{FF1AB84B-B638-41F8-93DD-327D37529410}" srcOrd="1" destOrd="0" presId="urn:microsoft.com/office/officeart/2005/8/layout/vList2"/>
    <dgm:cxn modelId="{2E40EC4B-A117-4667-84E6-023C8CAD75FD}" type="presParOf" srcId="{5AB447C5-43EF-4ED1-8CBD-BD72AA4E63AA}" destId="{35EB5ED8-973F-4CC3-BA70-2E8E74BEBD35}" srcOrd="2" destOrd="0" presId="urn:microsoft.com/office/officeart/2005/8/layout/vList2"/>
    <dgm:cxn modelId="{528802B1-A2FB-4CE4-B3AE-4ADA225DCA0A}" type="presParOf" srcId="{5AB447C5-43EF-4ED1-8CBD-BD72AA4E63AA}" destId="{CE8C1C2A-3968-464F-B687-722BDD5DD454}" srcOrd="3" destOrd="0" presId="urn:microsoft.com/office/officeart/2005/8/layout/vList2"/>
    <dgm:cxn modelId="{19FD47D6-74D4-4F91-917D-5DA0DFE201F7}" type="presParOf" srcId="{5AB447C5-43EF-4ED1-8CBD-BD72AA4E63AA}" destId="{8F2636AE-6630-4F62-85FC-FE9D39D00D43}" srcOrd="4" destOrd="0" presId="urn:microsoft.com/office/officeart/2005/8/layout/vList2"/>
    <dgm:cxn modelId="{735C16C1-2955-4115-97C4-2F55F577B296}" type="presParOf" srcId="{5AB447C5-43EF-4ED1-8CBD-BD72AA4E63AA}" destId="{E95D3597-16A3-41B8-97C9-28B9B3BC7611}" srcOrd="5" destOrd="0" presId="urn:microsoft.com/office/officeart/2005/8/layout/vList2"/>
    <dgm:cxn modelId="{7C01E5A6-2C48-40FA-8B52-99BF0CE7E2D7}" type="presParOf" srcId="{5AB447C5-43EF-4ED1-8CBD-BD72AA4E63AA}" destId="{FE81DBC2-4359-4CB1-B05B-693847D0883C}" srcOrd="6" destOrd="0" presId="urn:microsoft.com/office/officeart/2005/8/layout/vList2"/>
    <dgm:cxn modelId="{0C9B6A9B-1B40-4D01-8B39-10EB3177ADEC}" type="presParOf" srcId="{5AB447C5-43EF-4ED1-8CBD-BD72AA4E63AA}" destId="{0386B871-EC88-4722-BE0B-7C0BEDEE1E19}" srcOrd="7" destOrd="0" presId="urn:microsoft.com/office/officeart/2005/8/layout/vList2"/>
    <dgm:cxn modelId="{75E2C174-FDE0-4AF1-8C47-5CBA0A7CAD0F}" type="presParOf" srcId="{5AB447C5-43EF-4ED1-8CBD-BD72AA4E63AA}" destId="{7269C0BB-FA5D-411C-ACB3-11A02166E6F7}" srcOrd="8" destOrd="0" presId="urn:microsoft.com/office/officeart/2005/8/layout/vList2"/>
    <dgm:cxn modelId="{E3B5C423-64D0-4887-8735-BC8A54650239}" type="presParOf" srcId="{5AB447C5-43EF-4ED1-8CBD-BD72AA4E63AA}" destId="{6313B1F4-919B-499E-930E-F1EB43A7E757}" srcOrd="9" destOrd="0" presId="urn:microsoft.com/office/officeart/2005/8/layout/vList2"/>
    <dgm:cxn modelId="{5E7DB5BB-9600-4FBF-82CA-2A211833C8C7}" type="presParOf" srcId="{5AB447C5-43EF-4ED1-8CBD-BD72AA4E63AA}" destId="{AB5B1325-9A4E-4E34-A156-4C0A69E3E000}" srcOrd="10" destOrd="0" presId="urn:microsoft.com/office/officeart/2005/8/layout/vList2"/>
    <dgm:cxn modelId="{D1C291F1-E046-4F0A-B07E-4725D7CEE97C}" type="presParOf" srcId="{5AB447C5-43EF-4ED1-8CBD-BD72AA4E63AA}" destId="{5F504BFB-04EE-4806-A30A-0AD2725A8F1F}" srcOrd="11" destOrd="0" presId="urn:microsoft.com/office/officeart/2005/8/layout/vList2"/>
    <dgm:cxn modelId="{B26F219C-00D2-410F-8283-045E7742A60B}" type="presParOf" srcId="{5AB447C5-43EF-4ED1-8CBD-BD72AA4E63AA}" destId="{F48824B9-D990-4D02-8ED1-A4DAAB5FBAA7}"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6C3E3C1-9B80-4B4F-8DF4-ED51CD1EB3C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3B4438E-E712-433C-AAC7-CDF753D5DA79}">
      <dgm:prSet/>
      <dgm:spPr/>
      <dgm:t>
        <a:bodyPr/>
        <a:lstStyle/>
        <a:p>
          <a:r>
            <a:rPr lang="en-US"/>
            <a:t>Time taken to detect the phishing simulation</a:t>
          </a:r>
        </a:p>
      </dgm:t>
    </dgm:pt>
    <dgm:pt modelId="{DE85F108-0636-43D3-9D40-E4C931D82B8D}" type="parTrans" cxnId="{D2816738-85BA-46E5-9B33-96BA6CAA4443}">
      <dgm:prSet/>
      <dgm:spPr/>
      <dgm:t>
        <a:bodyPr/>
        <a:lstStyle/>
        <a:p>
          <a:endParaRPr lang="en-US"/>
        </a:p>
      </dgm:t>
    </dgm:pt>
    <dgm:pt modelId="{31CCBAD9-FF3E-4A6F-B411-85BDC8AB9212}" type="sibTrans" cxnId="{D2816738-85BA-46E5-9B33-96BA6CAA4443}">
      <dgm:prSet/>
      <dgm:spPr/>
      <dgm:t>
        <a:bodyPr/>
        <a:lstStyle/>
        <a:p>
          <a:endParaRPr lang="en-US"/>
        </a:p>
      </dgm:t>
    </dgm:pt>
    <dgm:pt modelId="{8768C06E-EF53-4988-8552-EB0B2209FE65}">
      <dgm:prSet/>
      <dgm:spPr/>
      <dgm:t>
        <a:bodyPr/>
        <a:lstStyle/>
        <a:p>
          <a:r>
            <a:rPr lang="en-US"/>
            <a:t>Time taken to respond and mitigate the attack</a:t>
          </a:r>
        </a:p>
      </dgm:t>
    </dgm:pt>
    <dgm:pt modelId="{0D00FF55-A44E-46BF-B6AC-403629AEBCEC}" type="parTrans" cxnId="{2704FAF2-AE15-4EB5-BABD-3E33029C4F24}">
      <dgm:prSet/>
      <dgm:spPr/>
      <dgm:t>
        <a:bodyPr/>
        <a:lstStyle/>
        <a:p>
          <a:endParaRPr lang="en-US"/>
        </a:p>
      </dgm:t>
    </dgm:pt>
    <dgm:pt modelId="{31F9BFA6-FB94-49E0-9573-E5CADB876B33}" type="sibTrans" cxnId="{2704FAF2-AE15-4EB5-BABD-3E33029C4F24}">
      <dgm:prSet/>
      <dgm:spPr/>
      <dgm:t>
        <a:bodyPr/>
        <a:lstStyle/>
        <a:p>
          <a:endParaRPr lang="en-US"/>
        </a:p>
      </dgm:t>
    </dgm:pt>
    <dgm:pt modelId="{E3EDEAA6-C74E-4745-AC49-7C69D4AFE685}">
      <dgm:prSet/>
      <dgm:spPr/>
      <dgm:t>
        <a:bodyPr/>
        <a:lstStyle/>
        <a:p>
          <a:r>
            <a:rPr lang="en-US"/>
            <a:t>Accuracy of the analysis and containment</a:t>
          </a:r>
        </a:p>
      </dgm:t>
    </dgm:pt>
    <dgm:pt modelId="{97C15100-1AF2-4FD4-BCE0-908FC09E419D}" type="parTrans" cxnId="{DFC67C0F-4BE9-40E1-BFFC-07F9FF03A539}">
      <dgm:prSet/>
      <dgm:spPr/>
      <dgm:t>
        <a:bodyPr/>
        <a:lstStyle/>
        <a:p>
          <a:endParaRPr lang="en-US"/>
        </a:p>
      </dgm:t>
    </dgm:pt>
    <dgm:pt modelId="{8F3F35D1-C603-4B1E-914D-4032FA1209F5}" type="sibTrans" cxnId="{DFC67C0F-4BE9-40E1-BFFC-07F9FF03A539}">
      <dgm:prSet/>
      <dgm:spPr/>
      <dgm:t>
        <a:bodyPr/>
        <a:lstStyle/>
        <a:p>
          <a:endParaRPr lang="en-US"/>
        </a:p>
      </dgm:t>
    </dgm:pt>
    <dgm:pt modelId="{5A91A76A-D434-4611-888E-872FC63106C5}">
      <dgm:prSet/>
      <dgm:spPr/>
      <dgm:t>
        <a:bodyPr/>
        <a:lstStyle/>
        <a:p>
          <a:r>
            <a:rPr lang="en-US"/>
            <a:t>Improvement in user awareness before and after training</a:t>
          </a:r>
        </a:p>
      </dgm:t>
    </dgm:pt>
    <dgm:pt modelId="{E277A08F-C1F6-4D40-B646-327FFC123F50}" type="parTrans" cxnId="{98BA1692-AF91-40D0-8594-A940CE4B8108}">
      <dgm:prSet/>
      <dgm:spPr/>
      <dgm:t>
        <a:bodyPr/>
        <a:lstStyle/>
        <a:p>
          <a:endParaRPr lang="en-US"/>
        </a:p>
      </dgm:t>
    </dgm:pt>
    <dgm:pt modelId="{CBA2029B-11BA-48E5-B60F-0EEB6F224623}" type="sibTrans" cxnId="{98BA1692-AF91-40D0-8594-A940CE4B8108}">
      <dgm:prSet/>
      <dgm:spPr/>
      <dgm:t>
        <a:bodyPr/>
        <a:lstStyle/>
        <a:p>
          <a:endParaRPr lang="en-US"/>
        </a:p>
      </dgm:t>
    </dgm:pt>
    <dgm:pt modelId="{DF28C94B-5046-4537-BE7C-B14F683DA7EE}">
      <dgm:prSet/>
      <dgm:spPr/>
      <dgm:t>
        <a:bodyPr/>
        <a:lstStyle/>
        <a:p>
          <a:r>
            <a:rPr lang="en-US"/>
            <a:t>Reduction in the number of phishing-related incidents post-training</a:t>
          </a:r>
        </a:p>
      </dgm:t>
    </dgm:pt>
    <dgm:pt modelId="{AE40F863-6EAB-4962-AFA3-6B675964E69A}" type="parTrans" cxnId="{54511EDE-8A23-4EE5-A13B-2C1E980A38C1}">
      <dgm:prSet/>
      <dgm:spPr/>
      <dgm:t>
        <a:bodyPr/>
        <a:lstStyle/>
        <a:p>
          <a:endParaRPr lang="en-US"/>
        </a:p>
      </dgm:t>
    </dgm:pt>
    <dgm:pt modelId="{4065AB37-D231-4796-B8B4-3DCD86C54206}" type="sibTrans" cxnId="{54511EDE-8A23-4EE5-A13B-2C1E980A38C1}">
      <dgm:prSet/>
      <dgm:spPr/>
      <dgm:t>
        <a:bodyPr/>
        <a:lstStyle/>
        <a:p>
          <a:endParaRPr lang="en-US"/>
        </a:p>
      </dgm:t>
    </dgm:pt>
    <dgm:pt modelId="{D1864F0B-E5D1-4253-9D8C-0F2A082C3BE5}" type="pres">
      <dgm:prSet presAssocID="{66C3E3C1-9B80-4B4F-8DF4-ED51CD1EB3C4}" presName="outerComposite" presStyleCnt="0">
        <dgm:presLayoutVars>
          <dgm:chMax val="5"/>
          <dgm:dir/>
          <dgm:resizeHandles val="exact"/>
        </dgm:presLayoutVars>
      </dgm:prSet>
      <dgm:spPr/>
    </dgm:pt>
    <dgm:pt modelId="{3ED78B07-6621-4778-8F7D-16D644CBADB3}" type="pres">
      <dgm:prSet presAssocID="{66C3E3C1-9B80-4B4F-8DF4-ED51CD1EB3C4}" presName="dummyMaxCanvas" presStyleCnt="0">
        <dgm:presLayoutVars/>
      </dgm:prSet>
      <dgm:spPr/>
    </dgm:pt>
    <dgm:pt modelId="{2A5C69EF-10EF-44DC-A2B8-A26DA8C5AA59}" type="pres">
      <dgm:prSet presAssocID="{66C3E3C1-9B80-4B4F-8DF4-ED51CD1EB3C4}" presName="FiveNodes_1" presStyleLbl="node1" presStyleIdx="0" presStyleCnt="5">
        <dgm:presLayoutVars>
          <dgm:bulletEnabled val="1"/>
        </dgm:presLayoutVars>
      </dgm:prSet>
      <dgm:spPr/>
    </dgm:pt>
    <dgm:pt modelId="{9B2D6779-4CC2-4770-A63B-725B2A33CAF3}" type="pres">
      <dgm:prSet presAssocID="{66C3E3C1-9B80-4B4F-8DF4-ED51CD1EB3C4}" presName="FiveNodes_2" presStyleLbl="node1" presStyleIdx="1" presStyleCnt="5">
        <dgm:presLayoutVars>
          <dgm:bulletEnabled val="1"/>
        </dgm:presLayoutVars>
      </dgm:prSet>
      <dgm:spPr/>
    </dgm:pt>
    <dgm:pt modelId="{AAE3978B-1045-4B9C-A9A6-029A2635EBE4}" type="pres">
      <dgm:prSet presAssocID="{66C3E3C1-9B80-4B4F-8DF4-ED51CD1EB3C4}" presName="FiveNodes_3" presStyleLbl="node1" presStyleIdx="2" presStyleCnt="5">
        <dgm:presLayoutVars>
          <dgm:bulletEnabled val="1"/>
        </dgm:presLayoutVars>
      </dgm:prSet>
      <dgm:spPr/>
    </dgm:pt>
    <dgm:pt modelId="{4B2878AB-FD04-4D06-B0C7-9C0DEF2343A1}" type="pres">
      <dgm:prSet presAssocID="{66C3E3C1-9B80-4B4F-8DF4-ED51CD1EB3C4}" presName="FiveNodes_4" presStyleLbl="node1" presStyleIdx="3" presStyleCnt="5">
        <dgm:presLayoutVars>
          <dgm:bulletEnabled val="1"/>
        </dgm:presLayoutVars>
      </dgm:prSet>
      <dgm:spPr/>
    </dgm:pt>
    <dgm:pt modelId="{20792388-ED91-4B8F-8153-8C096430B1F1}" type="pres">
      <dgm:prSet presAssocID="{66C3E3C1-9B80-4B4F-8DF4-ED51CD1EB3C4}" presName="FiveNodes_5" presStyleLbl="node1" presStyleIdx="4" presStyleCnt="5">
        <dgm:presLayoutVars>
          <dgm:bulletEnabled val="1"/>
        </dgm:presLayoutVars>
      </dgm:prSet>
      <dgm:spPr/>
    </dgm:pt>
    <dgm:pt modelId="{F901631D-C64E-46FB-B473-7F60D428C74B}" type="pres">
      <dgm:prSet presAssocID="{66C3E3C1-9B80-4B4F-8DF4-ED51CD1EB3C4}" presName="FiveConn_1-2" presStyleLbl="fgAccFollowNode1" presStyleIdx="0" presStyleCnt="4">
        <dgm:presLayoutVars>
          <dgm:bulletEnabled val="1"/>
        </dgm:presLayoutVars>
      </dgm:prSet>
      <dgm:spPr/>
    </dgm:pt>
    <dgm:pt modelId="{03A9A102-F277-491E-996A-97C2976E15AA}" type="pres">
      <dgm:prSet presAssocID="{66C3E3C1-9B80-4B4F-8DF4-ED51CD1EB3C4}" presName="FiveConn_2-3" presStyleLbl="fgAccFollowNode1" presStyleIdx="1" presStyleCnt="4">
        <dgm:presLayoutVars>
          <dgm:bulletEnabled val="1"/>
        </dgm:presLayoutVars>
      </dgm:prSet>
      <dgm:spPr/>
    </dgm:pt>
    <dgm:pt modelId="{FD705088-E1DC-43F4-9FA2-F068EBE212D4}" type="pres">
      <dgm:prSet presAssocID="{66C3E3C1-9B80-4B4F-8DF4-ED51CD1EB3C4}" presName="FiveConn_3-4" presStyleLbl="fgAccFollowNode1" presStyleIdx="2" presStyleCnt="4">
        <dgm:presLayoutVars>
          <dgm:bulletEnabled val="1"/>
        </dgm:presLayoutVars>
      </dgm:prSet>
      <dgm:spPr/>
    </dgm:pt>
    <dgm:pt modelId="{0EAE019E-5BFF-43EB-BA5A-0A598A704329}" type="pres">
      <dgm:prSet presAssocID="{66C3E3C1-9B80-4B4F-8DF4-ED51CD1EB3C4}" presName="FiveConn_4-5" presStyleLbl="fgAccFollowNode1" presStyleIdx="3" presStyleCnt="4">
        <dgm:presLayoutVars>
          <dgm:bulletEnabled val="1"/>
        </dgm:presLayoutVars>
      </dgm:prSet>
      <dgm:spPr/>
    </dgm:pt>
    <dgm:pt modelId="{BA68A8A7-1D18-4D53-9779-E2E76B5FAD59}" type="pres">
      <dgm:prSet presAssocID="{66C3E3C1-9B80-4B4F-8DF4-ED51CD1EB3C4}" presName="FiveNodes_1_text" presStyleLbl="node1" presStyleIdx="4" presStyleCnt="5">
        <dgm:presLayoutVars>
          <dgm:bulletEnabled val="1"/>
        </dgm:presLayoutVars>
      </dgm:prSet>
      <dgm:spPr/>
    </dgm:pt>
    <dgm:pt modelId="{445FFBAA-8D64-4555-97D7-DD2EE3616F17}" type="pres">
      <dgm:prSet presAssocID="{66C3E3C1-9B80-4B4F-8DF4-ED51CD1EB3C4}" presName="FiveNodes_2_text" presStyleLbl="node1" presStyleIdx="4" presStyleCnt="5">
        <dgm:presLayoutVars>
          <dgm:bulletEnabled val="1"/>
        </dgm:presLayoutVars>
      </dgm:prSet>
      <dgm:spPr/>
    </dgm:pt>
    <dgm:pt modelId="{DE437353-FB1D-4784-8EEB-58C9289681B5}" type="pres">
      <dgm:prSet presAssocID="{66C3E3C1-9B80-4B4F-8DF4-ED51CD1EB3C4}" presName="FiveNodes_3_text" presStyleLbl="node1" presStyleIdx="4" presStyleCnt="5">
        <dgm:presLayoutVars>
          <dgm:bulletEnabled val="1"/>
        </dgm:presLayoutVars>
      </dgm:prSet>
      <dgm:spPr/>
    </dgm:pt>
    <dgm:pt modelId="{2D9B76FD-27AF-48CC-B65B-A5AF4F10C217}" type="pres">
      <dgm:prSet presAssocID="{66C3E3C1-9B80-4B4F-8DF4-ED51CD1EB3C4}" presName="FiveNodes_4_text" presStyleLbl="node1" presStyleIdx="4" presStyleCnt="5">
        <dgm:presLayoutVars>
          <dgm:bulletEnabled val="1"/>
        </dgm:presLayoutVars>
      </dgm:prSet>
      <dgm:spPr/>
    </dgm:pt>
    <dgm:pt modelId="{8CCD035B-DB11-4835-9FD6-29BCD7BC8276}" type="pres">
      <dgm:prSet presAssocID="{66C3E3C1-9B80-4B4F-8DF4-ED51CD1EB3C4}" presName="FiveNodes_5_text" presStyleLbl="node1" presStyleIdx="4" presStyleCnt="5">
        <dgm:presLayoutVars>
          <dgm:bulletEnabled val="1"/>
        </dgm:presLayoutVars>
      </dgm:prSet>
      <dgm:spPr/>
    </dgm:pt>
  </dgm:ptLst>
  <dgm:cxnLst>
    <dgm:cxn modelId="{DFC67C0F-4BE9-40E1-BFFC-07F9FF03A539}" srcId="{66C3E3C1-9B80-4B4F-8DF4-ED51CD1EB3C4}" destId="{E3EDEAA6-C74E-4745-AC49-7C69D4AFE685}" srcOrd="2" destOrd="0" parTransId="{97C15100-1AF2-4FD4-BCE0-908FC09E419D}" sibTransId="{8F3F35D1-C603-4B1E-914D-4032FA1209F5}"/>
    <dgm:cxn modelId="{EAA1191D-E78C-4547-A960-AC2D05FFFA2A}" type="presOf" srcId="{E3EDEAA6-C74E-4745-AC49-7C69D4AFE685}" destId="{AAE3978B-1045-4B9C-A9A6-029A2635EBE4}" srcOrd="0" destOrd="0" presId="urn:microsoft.com/office/officeart/2005/8/layout/vProcess5"/>
    <dgm:cxn modelId="{D2816738-85BA-46E5-9B33-96BA6CAA4443}" srcId="{66C3E3C1-9B80-4B4F-8DF4-ED51CD1EB3C4}" destId="{63B4438E-E712-433C-AAC7-CDF753D5DA79}" srcOrd="0" destOrd="0" parTransId="{DE85F108-0636-43D3-9D40-E4C931D82B8D}" sibTransId="{31CCBAD9-FF3E-4A6F-B411-85BDC8AB9212}"/>
    <dgm:cxn modelId="{8084B45B-F92D-47C2-8365-95F044679A10}" type="presOf" srcId="{8F3F35D1-C603-4B1E-914D-4032FA1209F5}" destId="{FD705088-E1DC-43F4-9FA2-F068EBE212D4}" srcOrd="0" destOrd="0" presId="urn:microsoft.com/office/officeart/2005/8/layout/vProcess5"/>
    <dgm:cxn modelId="{86FD4B5D-287E-4264-9280-EC9B41907082}" type="presOf" srcId="{5A91A76A-D434-4611-888E-872FC63106C5}" destId="{4B2878AB-FD04-4D06-B0C7-9C0DEF2343A1}" srcOrd="0" destOrd="0" presId="urn:microsoft.com/office/officeart/2005/8/layout/vProcess5"/>
    <dgm:cxn modelId="{D286675F-0DBD-4EE1-899D-8B51330BC67D}" type="presOf" srcId="{5A91A76A-D434-4611-888E-872FC63106C5}" destId="{2D9B76FD-27AF-48CC-B65B-A5AF4F10C217}" srcOrd="1" destOrd="0" presId="urn:microsoft.com/office/officeart/2005/8/layout/vProcess5"/>
    <dgm:cxn modelId="{B500486D-63AD-411F-9A05-630D129389F6}" type="presOf" srcId="{31F9BFA6-FB94-49E0-9573-E5CADB876B33}" destId="{03A9A102-F277-491E-996A-97C2976E15AA}" srcOrd="0" destOrd="0" presId="urn:microsoft.com/office/officeart/2005/8/layout/vProcess5"/>
    <dgm:cxn modelId="{F2E2204F-625E-4A10-BDD3-91A02C03DC80}" type="presOf" srcId="{63B4438E-E712-433C-AAC7-CDF753D5DA79}" destId="{BA68A8A7-1D18-4D53-9779-E2E76B5FAD59}" srcOrd="1" destOrd="0" presId="urn:microsoft.com/office/officeart/2005/8/layout/vProcess5"/>
    <dgm:cxn modelId="{89452C4F-6D10-4F85-9DDF-6373FE63C24D}" type="presOf" srcId="{DF28C94B-5046-4537-BE7C-B14F683DA7EE}" destId="{20792388-ED91-4B8F-8153-8C096430B1F1}" srcOrd="0" destOrd="0" presId="urn:microsoft.com/office/officeart/2005/8/layout/vProcess5"/>
    <dgm:cxn modelId="{0D535458-1768-4B20-A4C0-49F11678E2A8}" type="presOf" srcId="{8768C06E-EF53-4988-8552-EB0B2209FE65}" destId="{445FFBAA-8D64-4555-97D7-DD2EE3616F17}" srcOrd="1" destOrd="0" presId="urn:microsoft.com/office/officeart/2005/8/layout/vProcess5"/>
    <dgm:cxn modelId="{44781489-FA47-4EEA-A54C-11977BD196F0}" type="presOf" srcId="{8768C06E-EF53-4988-8552-EB0B2209FE65}" destId="{9B2D6779-4CC2-4770-A63B-725B2A33CAF3}" srcOrd="0" destOrd="0" presId="urn:microsoft.com/office/officeart/2005/8/layout/vProcess5"/>
    <dgm:cxn modelId="{98BA1692-AF91-40D0-8594-A940CE4B8108}" srcId="{66C3E3C1-9B80-4B4F-8DF4-ED51CD1EB3C4}" destId="{5A91A76A-D434-4611-888E-872FC63106C5}" srcOrd="3" destOrd="0" parTransId="{E277A08F-C1F6-4D40-B646-327FFC123F50}" sibTransId="{CBA2029B-11BA-48E5-B60F-0EEB6F224623}"/>
    <dgm:cxn modelId="{B01031A4-3BF4-494B-A24B-F5BA6E799E01}" type="presOf" srcId="{31CCBAD9-FF3E-4A6F-B411-85BDC8AB9212}" destId="{F901631D-C64E-46FB-B473-7F60D428C74B}" srcOrd="0" destOrd="0" presId="urn:microsoft.com/office/officeart/2005/8/layout/vProcess5"/>
    <dgm:cxn modelId="{BFFE43B0-74D0-42AE-ACDE-A17516330E54}" type="presOf" srcId="{CBA2029B-11BA-48E5-B60F-0EEB6F224623}" destId="{0EAE019E-5BFF-43EB-BA5A-0A598A704329}" srcOrd="0" destOrd="0" presId="urn:microsoft.com/office/officeart/2005/8/layout/vProcess5"/>
    <dgm:cxn modelId="{A5BB35B2-4E68-4A1E-A887-E31F9DAEE474}" type="presOf" srcId="{E3EDEAA6-C74E-4745-AC49-7C69D4AFE685}" destId="{DE437353-FB1D-4784-8EEB-58C9289681B5}" srcOrd="1" destOrd="0" presId="urn:microsoft.com/office/officeart/2005/8/layout/vProcess5"/>
    <dgm:cxn modelId="{867162BE-7D25-4A91-BCEB-EF2F77CF6983}" type="presOf" srcId="{63B4438E-E712-433C-AAC7-CDF753D5DA79}" destId="{2A5C69EF-10EF-44DC-A2B8-A26DA8C5AA59}" srcOrd="0" destOrd="0" presId="urn:microsoft.com/office/officeart/2005/8/layout/vProcess5"/>
    <dgm:cxn modelId="{7487B9C7-F0C4-4215-992F-4BCA9D9554AC}" type="presOf" srcId="{66C3E3C1-9B80-4B4F-8DF4-ED51CD1EB3C4}" destId="{D1864F0B-E5D1-4253-9D8C-0F2A082C3BE5}" srcOrd="0" destOrd="0" presId="urn:microsoft.com/office/officeart/2005/8/layout/vProcess5"/>
    <dgm:cxn modelId="{4DC127CC-34F9-4ABE-BD9D-6F43FD37C3AC}" type="presOf" srcId="{DF28C94B-5046-4537-BE7C-B14F683DA7EE}" destId="{8CCD035B-DB11-4835-9FD6-29BCD7BC8276}" srcOrd="1" destOrd="0" presId="urn:microsoft.com/office/officeart/2005/8/layout/vProcess5"/>
    <dgm:cxn modelId="{54511EDE-8A23-4EE5-A13B-2C1E980A38C1}" srcId="{66C3E3C1-9B80-4B4F-8DF4-ED51CD1EB3C4}" destId="{DF28C94B-5046-4537-BE7C-B14F683DA7EE}" srcOrd="4" destOrd="0" parTransId="{AE40F863-6EAB-4962-AFA3-6B675964E69A}" sibTransId="{4065AB37-D231-4796-B8B4-3DCD86C54206}"/>
    <dgm:cxn modelId="{2704FAF2-AE15-4EB5-BABD-3E33029C4F24}" srcId="{66C3E3C1-9B80-4B4F-8DF4-ED51CD1EB3C4}" destId="{8768C06E-EF53-4988-8552-EB0B2209FE65}" srcOrd="1" destOrd="0" parTransId="{0D00FF55-A44E-46BF-B6AC-403629AEBCEC}" sibTransId="{31F9BFA6-FB94-49E0-9573-E5CADB876B33}"/>
    <dgm:cxn modelId="{51848BC3-06E0-40D2-A63D-FF0A20B619E6}" type="presParOf" srcId="{D1864F0B-E5D1-4253-9D8C-0F2A082C3BE5}" destId="{3ED78B07-6621-4778-8F7D-16D644CBADB3}" srcOrd="0" destOrd="0" presId="urn:microsoft.com/office/officeart/2005/8/layout/vProcess5"/>
    <dgm:cxn modelId="{0CEFD229-08AB-4BC1-86FB-3C62F1BC456D}" type="presParOf" srcId="{D1864F0B-E5D1-4253-9D8C-0F2A082C3BE5}" destId="{2A5C69EF-10EF-44DC-A2B8-A26DA8C5AA59}" srcOrd="1" destOrd="0" presId="urn:microsoft.com/office/officeart/2005/8/layout/vProcess5"/>
    <dgm:cxn modelId="{B5236AD9-46EA-4771-A7A5-DC43793ED4D1}" type="presParOf" srcId="{D1864F0B-E5D1-4253-9D8C-0F2A082C3BE5}" destId="{9B2D6779-4CC2-4770-A63B-725B2A33CAF3}" srcOrd="2" destOrd="0" presId="urn:microsoft.com/office/officeart/2005/8/layout/vProcess5"/>
    <dgm:cxn modelId="{455536AD-0182-4825-8941-CB54FA661250}" type="presParOf" srcId="{D1864F0B-E5D1-4253-9D8C-0F2A082C3BE5}" destId="{AAE3978B-1045-4B9C-A9A6-029A2635EBE4}" srcOrd="3" destOrd="0" presId="urn:microsoft.com/office/officeart/2005/8/layout/vProcess5"/>
    <dgm:cxn modelId="{68416930-8336-4F32-9AE9-6080778D33EC}" type="presParOf" srcId="{D1864F0B-E5D1-4253-9D8C-0F2A082C3BE5}" destId="{4B2878AB-FD04-4D06-B0C7-9C0DEF2343A1}" srcOrd="4" destOrd="0" presId="urn:microsoft.com/office/officeart/2005/8/layout/vProcess5"/>
    <dgm:cxn modelId="{33352350-DC6D-450A-B583-4AF9878432CE}" type="presParOf" srcId="{D1864F0B-E5D1-4253-9D8C-0F2A082C3BE5}" destId="{20792388-ED91-4B8F-8153-8C096430B1F1}" srcOrd="5" destOrd="0" presId="urn:microsoft.com/office/officeart/2005/8/layout/vProcess5"/>
    <dgm:cxn modelId="{6FADC65B-33CB-4A07-94AF-088B82494005}" type="presParOf" srcId="{D1864F0B-E5D1-4253-9D8C-0F2A082C3BE5}" destId="{F901631D-C64E-46FB-B473-7F60D428C74B}" srcOrd="6" destOrd="0" presId="urn:microsoft.com/office/officeart/2005/8/layout/vProcess5"/>
    <dgm:cxn modelId="{BACCBB1E-5B4F-48CA-A5D3-99AD90CF77DC}" type="presParOf" srcId="{D1864F0B-E5D1-4253-9D8C-0F2A082C3BE5}" destId="{03A9A102-F277-491E-996A-97C2976E15AA}" srcOrd="7" destOrd="0" presId="urn:microsoft.com/office/officeart/2005/8/layout/vProcess5"/>
    <dgm:cxn modelId="{F3F69B77-8730-41B6-808D-FE01E9A44CE6}" type="presParOf" srcId="{D1864F0B-E5D1-4253-9D8C-0F2A082C3BE5}" destId="{FD705088-E1DC-43F4-9FA2-F068EBE212D4}" srcOrd="8" destOrd="0" presId="urn:microsoft.com/office/officeart/2005/8/layout/vProcess5"/>
    <dgm:cxn modelId="{AF57EC23-F77A-43CD-8E52-D4004F7689B6}" type="presParOf" srcId="{D1864F0B-E5D1-4253-9D8C-0F2A082C3BE5}" destId="{0EAE019E-5BFF-43EB-BA5A-0A598A704329}" srcOrd="9" destOrd="0" presId="urn:microsoft.com/office/officeart/2005/8/layout/vProcess5"/>
    <dgm:cxn modelId="{752737D5-FFBC-46DF-82AB-A52D4DF1501F}" type="presParOf" srcId="{D1864F0B-E5D1-4253-9D8C-0F2A082C3BE5}" destId="{BA68A8A7-1D18-4D53-9779-E2E76B5FAD59}" srcOrd="10" destOrd="0" presId="urn:microsoft.com/office/officeart/2005/8/layout/vProcess5"/>
    <dgm:cxn modelId="{9A552F2F-549D-428E-ADBA-7FC2F34B5480}" type="presParOf" srcId="{D1864F0B-E5D1-4253-9D8C-0F2A082C3BE5}" destId="{445FFBAA-8D64-4555-97D7-DD2EE3616F17}" srcOrd="11" destOrd="0" presId="urn:microsoft.com/office/officeart/2005/8/layout/vProcess5"/>
    <dgm:cxn modelId="{A9B55FB6-EFDF-4584-A6F3-9C566BAA70CB}" type="presParOf" srcId="{D1864F0B-E5D1-4253-9D8C-0F2A082C3BE5}" destId="{DE437353-FB1D-4784-8EEB-58C9289681B5}" srcOrd="12" destOrd="0" presId="urn:microsoft.com/office/officeart/2005/8/layout/vProcess5"/>
    <dgm:cxn modelId="{AE221C35-F28A-460E-B6C5-5A1211CA3C18}" type="presParOf" srcId="{D1864F0B-E5D1-4253-9D8C-0F2A082C3BE5}" destId="{2D9B76FD-27AF-48CC-B65B-A5AF4F10C217}" srcOrd="13" destOrd="0" presId="urn:microsoft.com/office/officeart/2005/8/layout/vProcess5"/>
    <dgm:cxn modelId="{2308E62F-70D3-44D3-A14E-A8446D0736BE}" type="presParOf" srcId="{D1864F0B-E5D1-4253-9D8C-0F2A082C3BE5}" destId="{8CCD035B-DB11-4835-9FD6-29BCD7BC8276}"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B42CF88-29AC-4533-AFDE-24AE5B7B5B7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70C0771-3612-48B5-8AC6-380EFF0FDE89}">
      <dgm:prSet/>
      <dgm:spPr/>
      <dgm:t>
        <a:bodyPr/>
        <a:lstStyle/>
        <a:p>
          <a:pPr>
            <a:defRPr b="1"/>
          </a:pPr>
          <a:r>
            <a:rPr lang="en-US"/>
            <a:t>Lack of Awareness</a:t>
          </a:r>
        </a:p>
      </dgm:t>
    </dgm:pt>
    <dgm:pt modelId="{75DC11DF-9AAD-48A1-B6E7-95399F95FC71}" type="parTrans" cxnId="{B3651E64-498E-4073-A77F-E301187CB89A}">
      <dgm:prSet/>
      <dgm:spPr/>
      <dgm:t>
        <a:bodyPr/>
        <a:lstStyle/>
        <a:p>
          <a:endParaRPr lang="en-US"/>
        </a:p>
      </dgm:t>
    </dgm:pt>
    <dgm:pt modelId="{C901DC01-18A9-4553-B3BB-E65A7BF1FF89}" type="sibTrans" cxnId="{B3651E64-498E-4073-A77F-E301187CB89A}">
      <dgm:prSet/>
      <dgm:spPr/>
      <dgm:t>
        <a:bodyPr/>
        <a:lstStyle/>
        <a:p>
          <a:endParaRPr lang="en-US"/>
        </a:p>
      </dgm:t>
    </dgm:pt>
    <dgm:pt modelId="{8BCC5873-8E90-48D0-9C99-28A6AB88146E}">
      <dgm:prSet/>
      <dgm:spPr/>
      <dgm:t>
        <a:bodyPr/>
        <a:lstStyle/>
        <a:p>
          <a:r>
            <a:rPr lang="en-US"/>
            <a:t>Employees were unaware of the basic signs of phishing</a:t>
          </a:r>
        </a:p>
      </dgm:t>
    </dgm:pt>
    <dgm:pt modelId="{B19D8BCE-0DC6-49A5-AD35-4F1B7824FEEA}" type="parTrans" cxnId="{1BEF1D5F-EB6F-467E-9CA5-64937799D0D0}">
      <dgm:prSet/>
      <dgm:spPr/>
      <dgm:t>
        <a:bodyPr/>
        <a:lstStyle/>
        <a:p>
          <a:endParaRPr lang="en-US"/>
        </a:p>
      </dgm:t>
    </dgm:pt>
    <dgm:pt modelId="{FC48AA02-9E29-46C5-8407-0B117D88C94E}" type="sibTrans" cxnId="{1BEF1D5F-EB6F-467E-9CA5-64937799D0D0}">
      <dgm:prSet/>
      <dgm:spPr/>
      <dgm:t>
        <a:bodyPr/>
        <a:lstStyle/>
        <a:p>
          <a:endParaRPr lang="en-US"/>
        </a:p>
      </dgm:t>
    </dgm:pt>
    <dgm:pt modelId="{20414907-938E-4998-AFE7-3BBE553506BA}">
      <dgm:prSet/>
      <dgm:spPr/>
      <dgm:t>
        <a:bodyPr/>
        <a:lstStyle/>
        <a:p>
          <a:pPr>
            <a:defRPr b="1"/>
          </a:pPr>
          <a:r>
            <a:rPr lang="en-US"/>
            <a:t>Insufficient Training</a:t>
          </a:r>
        </a:p>
      </dgm:t>
    </dgm:pt>
    <dgm:pt modelId="{FDD2E9DF-B78A-4FEB-A875-AD253C89E440}" type="parTrans" cxnId="{A10AF14C-A8D6-4628-A280-379B10ABE3F6}">
      <dgm:prSet/>
      <dgm:spPr/>
      <dgm:t>
        <a:bodyPr/>
        <a:lstStyle/>
        <a:p>
          <a:endParaRPr lang="en-US"/>
        </a:p>
      </dgm:t>
    </dgm:pt>
    <dgm:pt modelId="{4B9729F1-B6FC-45FE-9716-C72328D28713}" type="sibTrans" cxnId="{A10AF14C-A8D6-4628-A280-379B10ABE3F6}">
      <dgm:prSet/>
      <dgm:spPr/>
      <dgm:t>
        <a:bodyPr/>
        <a:lstStyle/>
        <a:p>
          <a:endParaRPr lang="en-US"/>
        </a:p>
      </dgm:t>
    </dgm:pt>
    <dgm:pt modelId="{19E2B12C-3937-4E27-B08C-D6C8C16B1413}">
      <dgm:prSet/>
      <dgm:spPr/>
      <dgm:t>
        <a:bodyPr/>
        <a:lstStyle/>
        <a:p>
          <a:r>
            <a:rPr lang="en-US"/>
            <a:t>Previous training sessions did not focus enough on social engineering tactics and psychological manipulation used in phishing</a:t>
          </a:r>
        </a:p>
      </dgm:t>
    </dgm:pt>
    <dgm:pt modelId="{82992D1C-D106-4079-B183-92DEDB001924}" type="parTrans" cxnId="{7FAFA0B1-85C2-4F36-9E96-0509E29217C6}">
      <dgm:prSet/>
      <dgm:spPr/>
      <dgm:t>
        <a:bodyPr/>
        <a:lstStyle/>
        <a:p>
          <a:endParaRPr lang="en-US"/>
        </a:p>
      </dgm:t>
    </dgm:pt>
    <dgm:pt modelId="{868C7E84-C87E-40A0-A93F-7E58C2902112}" type="sibTrans" cxnId="{7FAFA0B1-85C2-4F36-9E96-0509E29217C6}">
      <dgm:prSet/>
      <dgm:spPr/>
      <dgm:t>
        <a:bodyPr/>
        <a:lstStyle/>
        <a:p>
          <a:endParaRPr lang="en-US"/>
        </a:p>
      </dgm:t>
    </dgm:pt>
    <dgm:pt modelId="{8A35EB7D-8A60-44A6-9060-1CBE987ECBE8}">
      <dgm:prSet/>
      <dgm:spPr/>
      <dgm:t>
        <a:bodyPr/>
        <a:lstStyle/>
        <a:p>
          <a:pPr>
            <a:defRPr b="1"/>
          </a:pPr>
          <a:r>
            <a:rPr lang="en-US"/>
            <a:t>Human Error</a:t>
          </a:r>
        </a:p>
      </dgm:t>
    </dgm:pt>
    <dgm:pt modelId="{6C504750-39D6-4620-9A86-FD3F02E234F2}" type="parTrans" cxnId="{3BBF4EE0-764A-4249-B03B-05C56153AC7D}">
      <dgm:prSet/>
      <dgm:spPr/>
      <dgm:t>
        <a:bodyPr/>
        <a:lstStyle/>
        <a:p>
          <a:endParaRPr lang="en-US"/>
        </a:p>
      </dgm:t>
    </dgm:pt>
    <dgm:pt modelId="{513A3D87-396F-49E4-848C-17B08880B860}" type="sibTrans" cxnId="{3BBF4EE0-764A-4249-B03B-05C56153AC7D}">
      <dgm:prSet/>
      <dgm:spPr/>
      <dgm:t>
        <a:bodyPr/>
        <a:lstStyle/>
        <a:p>
          <a:endParaRPr lang="en-US"/>
        </a:p>
      </dgm:t>
    </dgm:pt>
    <dgm:pt modelId="{D528316D-7A17-471B-AB8E-0AC1CC143BA4}">
      <dgm:prSet/>
      <dgm:spPr/>
      <dgm:t>
        <a:bodyPr/>
        <a:lstStyle/>
        <a:p>
          <a:r>
            <a:rPr lang="en-US"/>
            <a:t>Many users tend to trust emails that appear visually legitimate, especially if they mimic known brands</a:t>
          </a:r>
        </a:p>
      </dgm:t>
    </dgm:pt>
    <dgm:pt modelId="{5F865C99-D7E6-4252-AE7F-2F6950C01AB2}" type="parTrans" cxnId="{0F6E77B8-79B6-4442-930B-66510A27D6D1}">
      <dgm:prSet/>
      <dgm:spPr/>
      <dgm:t>
        <a:bodyPr/>
        <a:lstStyle/>
        <a:p>
          <a:endParaRPr lang="en-US"/>
        </a:p>
      </dgm:t>
    </dgm:pt>
    <dgm:pt modelId="{E2F611A8-C8FE-457A-9B66-E6B3374E4262}" type="sibTrans" cxnId="{0F6E77B8-79B6-4442-930B-66510A27D6D1}">
      <dgm:prSet/>
      <dgm:spPr/>
      <dgm:t>
        <a:bodyPr/>
        <a:lstStyle/>
        <a:p>
          <a:endParaRPr lang="en-US"/>
        </a:p>
      </dgm:t>
    </dgm:pt>
    <dgm:pt modelId="{E33CFC58-E527-427B-95A2-61C702222047}">
      <dgm:prSet/>
      <dgm:spPr/>
      <dgm:t>
        <a:bodyPr/>
        <a:lstStyle/>
        <a:p>
          <a:pPr>
            <a:defRPr b="1"/>
          </a:pPr>
          <a:r>
            <a:rPr lang="en-US"/>
            <a:t>Inadequate Technical Safeguards</a:t>
          </a:r>
        </a:p>
      </dgm:t>
    </dgm:pt>
    <dgm:pt modelId="{FF126A46-969A-4533-A343-C4ADDD0F954C}" type="parTrans" cxnId="{24DA13AD-03E6-4919-9210-EE017254FCD2}">
      <dgm:prSet/>
      <dgm:spPr/>
      <dgm:t>
        <a:bodyPr/>
        <a:lstStyle/>
        <a:p>
          <a:endParaRPr lang="en-US"/>
        </a:p>
      </dgm:t>
    </dgm:pt>
    <dgm:pt modelId="{77733F3A-1754-4BA8-84F7-ECFED503BECE}" type="sibTrans" cxnId="{24DA13AD-03E6-4919-9210-EE017254FCD2}">
      <dgm:prSet/>
      <dgm:spPr/>
      <dgm:t>
        <a:bodyPr/>
        <a:lstStyle/>
        <a:p>
          <a:endParaRPr lang="en-US"/>
        </a:p>
      </dgm:t>
    </dgm:pt>
    <dgm:pt modelId="{9ECB12A2-40AC-4074-943A-F637F3D92FAF}">
      <dgm:prSet/>
      <dgm:spPr/>
      <dgm:t>
        <a:bodyPr/>
        <a:lstStyle/>
        <a:p>
          <a:r>
            <a:rPr lang="en-US"/>
            <a:t>Spam filters and security tools were not fully optimized, allowing simulated phishing emails to bypass safeguards</a:t>
          </a:r>
        </a:p>
      </dgm:t>
    </dgm:pt>
    <dgm:pt modelId="{A56F5207-9B21-4CA1-8F4A-60A0F4287F8F}" type="parTrans" cxnId="{8E254E52-C347-4F3E-BAE9-FB3143A51734}">
      <dgm:prSet/>
      <dgm:spPr/>
      <dgm:t>
        <a:bodyPr/>
        <a:lstStyle/>
        <a:p>
          <a:endParaRPr lang="en-US"/>
        </a:p>
      </dgm:t>
    </dgm:pt>
    <dgm:pt modelId="{22922065-BA11-4B59-AA62-95D3F856DD8E}" type="sibTrans" cxnId="{8E254E52-C347-4F3E-BAE9-FB3143A51734}">
      <dgm:prSet/>
      <dgm:spPr/>
      <dgm:t>
        <a:bodyPr/>
        <a:lstStyle/>
        <a:p>
          <a:endParaRPr lang="en-US"/>
        </a:p>
      </dgm:t>
    </dgm:pt>
    <dgm:pt modelId="{3951AA02-1B47-4965-BC2C-F09ADFC3E258}" type="pres">
      <dgm:prSet presAssocID="{9B42CF88-29AC-4533-AFDE-24AE5B7B5B70}" presName="Name0" presStyleCnt="0">
        <dgm:presLayoutVars>
          <dgm:dir/>
          <dgm:animLvl val="lvl"/>
          <dgm:resizeHandles val="exact"/>
        </dgm:presLayoutVars>
      </dgm:prSet>
      <dgm:spPr/>
    </dgm:pt>
    <dgm:pt modelId="{DFC28509-4839-4B20-A615-29BD1D9AE806}" type="pres">
      <dgm:prSet presAssocID="{270C0771-3612-48B5-8AC6-380EFF0FDE89}" presName="linNode" presStyleCnt="0"/>
      <dgm:spPr/>
    </dgm:pt>
    <dgm:pt modelId="{ECA8B7D8-08C2-4050-90DA-3DD39F0CDD8F}" type="pres">
      <dgm:prSet presAssocID="{270C0771-3612-48B5-8AC6-380EFF0FDE89}" presName="parentText" presStyleLbl="node1" presStyleIdx="0" presStyleCnt="4">
        <dgm:presLayoutVars>
          <dgm:chMax val="1"/>
          <dgm:bulletEnabled val="1"/>
        </dgm:presLayoutVars>
      </dgm:prSet>
      <dgm:spPr/>
    </dgm:pt>
    <dgm:pt modelId="{A3DA3C65-E71B-436D-8CD3-34284DC51859}" type="pres">
      <dgm:prSet presAssocID="{270C0771-3612-48B5-8AC6-380EFF0FDE89}" presName="descendantText" presStyleLbl="alignAccFollowNode1" presStyleIdx="0" presStyleCnt="4">
        <dgm:presLayoutVars>
          <dgm:bulletEnabled val="1"/>
        </dgm:presLayoutVars>
      </dgm:prSet>
      <dgm:spPr/>
    </dgm:pt>
    <dgm:pt modelId="{5B5F4901-5EFD-40FD-810F-361B8DF0E6E4}" type="pres">
      <dgm:prSet presAssocID="{C901DC01-18A9-4553-B3BB-E65A7BF1FF89}" presName="sp" presStyleCnt="0"/>
      <dgm:spPr/>
    </dgm:pt>
    <dgm:pt modelId="{B111AE7B-EC04-4E3A-B609-EEE7BA874977}" type="pres">
      <dgm:prSet presAssocID="{20414907-938E-4998-AFE7-3BBE553506BA}" presName="linNode" presStyleCnt="0"/>
      <dgm:spPr/>
    </dgm:pt>
    <dgm:pt modelId="{7888461A-C4F8-4627-BDB3-32D69D2D7676}" type="pres">
      <dgm:prSet presAssocID="{20414907-938E-4998-AFE7-3BBE553506BA}" presName="parentText" presStyleLbl="node1" presStyleIdx="1" presStyleCnt="4">
        <dgm:presLayoutVars>
          <dgm:chMax val="1"/>
          <dgm:bulletEnabled val="1"/>
        </dgm:presLayoutVars>
      </dgm:prSet>
      <dgm:spPr/>
    </dgm:pt>
    <dgm:pt modelId="{43686224-4F50-412B-9059-3B490538CDAE}" type="pres">
      <dgm:prSet presAssocID="{20414907-938E-4998-AFE7-3BBE553506BA}" presName="descendantText" presStyleLbl="alignAccFollowNode1" presStyleIdx="1" presStyleCnt="4">
        <dgm:presLayoutVars>
          <dgm:bulletEnabled val="1"/>
        </dgm:presLayoutVars>
      </dgm:prSet>
      <dgm:spPr/>
    </dgm:pt>
    <dgm:pt modelId="{4A1EAE32-ADD1-41EE-84CA-233AAD4EB66F}" type="pres">
      <dgm:prSet presAssocID="{4B9729F1-B6FC-45FE-9716-C72328D28713}" presName="sp" presStyleCnt="0"/>
      <dgm:spPr/>
    </dgm:pt>
    <dgm:pt modelId="{C291D65A-A9DD-4517-8EDD-F414BBC195ED}" type="pres">
      <dgm:prSet presAssocID="{8A35EB7D-8A60-44A6-9060-1CBE987ECBE8}" presName="linNode" presStyleCnt="0"/>
      <dgm:spPr/>
    </dgm:pt>
    <dgm:pt modelId="{E0B90C97-AA29-438C-A752-8DE9A08A7532}" type="pres">
      <dgm:prSet presAssocID="{8A35EB7D-8A60-44A6-9060-1CBE987ECBE8}" presName="parentText" presStyleLbl="node1" presStyleIdx="2" presStyleCnt="4">
        <dgm:presLayoutVars>
          <dgm:chMax val="1"/>
          <dgm:bulletEnabled val="1"/>
        </dgm:presLayoutVars>
      </dgm:prSet>
      <dgm:spPr/>
    </dgm:pt>
    <dgm:pt modelId="{7F9995A1-C853-489B-B183-F06B1C81BE76}" type="pres">
      <dgm:prSet presAssocID="{8A35EB7D-8A60-44A6-9060-1CBE987ECBE8}" presName="descendantText" presStyleLbl="alignAccFollowNode1" presStyleIdx="2" presStyleCnt="4">
        <dgm:presLayoutVars>
          <dgm:bulletEnabled val="1"/>
        </dgm:presLayoutVars>
      </dgm:prSet>
      <dgm:spPr/>
    </dgm:pt>
    <dgm:pt modelId="{B9210063-25BB-4A09-B29C-8BD70C973CCB}" type="pres">
      <dgm:prSet presAssocID="{513A3D87-396F-49E4-848C-17B08880B860}" presName="sp" presStyleCnt="0"/>
      <dgm:spPr/>
    </dgm:pt>
    <dgm:pt modelId="{62BBAC10-B8E7-4BB4-8BE2-74D46EE87FF0}" type="pres">
      <dgm:prSet presAssocID="{E33CFC58-E527-427B-95A2-61C702222047}" presName="linNode" presStyleCnt="0"/>
      <dgm:spPr/>
    </dgm:pt>
    <dgm:pt modelId="{AB475458-6CB2-458C-BCE2-F531FE4771A5}" type="pres">
      <dgm:prSet presAssocID="{E33CFC58-E527-427B-95A2-61C702222047}" presName="parentText" presStyleLbl="node1" presStyleIdx="3" presStyleCnt="4">
        <dgm:presLayoutVars>
          <dgm:chMax val="1"/>
          <dgm:bulletEnabled val="1"/>
        </dgm:presLayoutVars>
      </dgm:prSet>
      <dgm:spPr/>
    </dgm:pt>
    <dgm:pt modelId="{C6C59035-4D0F-49D7-9DAF-A73702AC2BC0}" type="pres">
      <dgm:prSet presAssocID="{E33CFC58-E527-427B-95A2-61C702222047}" presName="descendantText" presStyleLbl="alignAccFollowNode1" presStyleIdx="3" presStyleCnt="4">
        <dgm:presLayoutVars>
          <dgm:bulletEnabled val="1"/>
        </dgm:presLayoutVars>
      </dgm:prSet>
      <dgm:spPr/>
    </dgm:pt>
  </dgm:ptLst>
  <dgm:cxnLst>
    <dgm:cxn modelId="{CB1D142F-2B2F-43B8-8DEC-86CC67882E8D}" type="presOf" srcId="{270C0771-3612-48B5-8AC6-380EFF0FDE89}" destId="{ECA8B7D8-08C2-4050-90DA-3DD39F0CDD8F}" srcOrd="0" destOrd="0" presId="urn:microsoft.com/office/officeart/2005/8/layout/vList5"/>
    <dgm:cxn modelId="{14EA923D-9DEA-43BF-8ADD-85261912C9B6}" type="presOf" srcId="{9B42CF88-29AC-4533-AFDE-24AE5B7B5B70}" destId="{3951AA02-1B47-4965-BC2C-F09ADFC3E258}" srcOrd="0" destOrd="0" presId="urn:microsoft.com/office/officeart/2005/8/layout/vList5"/>
    <dgm:cxn modelId="{1BEF1D5F-EB6F-467E-9CA5-64937799D0D0}" srcId="{270C0771-3612-48B5-8AC6-380EFF0FDE89}" destId="{8BCC5873-8E90-48D0-9C99-28A6AB88146E}" srcOrd="0" destOrd="0" parTransId="{B19D8BCE-0DC6-49A5-AD35-4F1B7824FEEA}" sibTransId="{FC48AA02-9E29-46C5-8407-0B117D88C94E}"/>
    <dgm:cxn modelId="{B3651E64-498E-4073-A77F-E301187CB89A}" srcId="{9B42CF88-29AC-4533-AFDE-24AE5B7B5B70}" destId="{270C0771-3612-48B5-8AC6-380EFF0FDE89}" srcOrd="0" destOrd="0" parTransId="{75DC11DF-9AAD-48A1-B6E7-95399F95FC71}" sibTransId="{C901DC01-18A9-4553-B3BB-E65A7BF1FF89}"/>
    <dgm:cxn modelId="{83192449-6633-4B5F-B1CB-4ED14577D5AB}" type="presOf" srcId="{19E2B12C-3937-4E27-B08C-D6C8C16B1413}" destId="{43686224-4F50-412B-9059-3B490538CDAE}" srcOrd="0" destOrd="0" presId="urn:microsoft.com/office/officeart/2005/8/layout/vList5"/>
    <dgm:cxn modelId="{FC006E6B-D83E-4E01-8848-07DB193D01C3}" type="presOf" srcId="{8BCC5873-8E90-48D0-9C99-28A6AB88146E}" destId="{A3DA3C65-E71B-436D-8CD3-34284DC51859}" srcOrd="0" destOrd="0" presId="urn:microsoft.com/office/officeart/2005/8/layout/vList5"/>
    <dgm:cxn modelId="{A10AF14C-A8D6-4628-A280-379B10ABE3F6}" srcId="{9B42CF88-29AC-4533-AFDE-24AE5B7B5B70}" destId="{20414907-938E-4998-AFE7-3BBE553506BA}" srcOrd="1" destOrd="0" parTransId="{FDD2E9DF-B78A-4FEB-A875-AD253C89E440}" sibTransId="{4B9729F1-B6FC-45FE-9716-C72328D28713}"/>
    <dgm:cxn modelId="{8E254E52-C347-4F3E-BAE9-FB3143A51734}" srcId="{E33CFC58-E527-427B-95A2-61C702222047}" destId="{9ECB12A2-40AC-4074-943A-F637F3D92FAF}" srcOrd="0" destOrd="0" parTransId="{A56F5207-9B21-4CA1-8F4A-60A0F4287F8F}" sibTransId="{22922065-BA11-4B59-AA62-95D3F856DD8E}"/>
    <dgm:cxn modelId="{C990C774-B235-495C-BFAB-A4965CD85E28}" type="presOf" srcId="{20414907-938E-4998-AFE7-3BBE553506BA}" destId="{7888461A-C4F8-4627-BDB3-32D69D2D7676}" srcOrd="0" destOrd="0" presId="urn:microsoft.com/office/officeart/2005/8/layout/vList5"/>
    <dgm:cxn modelId="{1905067F-63E6-465B-8EE2-34D5D578B24B}" type="presOf" srcId="{D528316D-7A17-471B-AB8E-0AC1CC143BA4}" destId="{7F9995A1-C853-489B-B183-F06B1C81BE76}" srcOrd="0" destOrd="0" presId="urn:microsoft.com/office/officeart/2005/8/layout/vList5"/>
    <dgm:cxn modelId="{D7B5598F-19B5-4DDF-A320-64C8CD887F33}" type="presOf" srcId="{8A35EB7D-8A60-44A6-9060-1CBE987ECBE8}" destId="{E0B90C97-AA29-438C-A752-8DE9A08A7532}" srcOrd="0" destOrd="0" presId="urn:microsoft.com/office/officeart/2005/8/layout/vList5"/>
    <dgm:cxn modelId="{24DA13AD-03E6-4919-9210-EE017254FCD2}" srcId="{9B42CF88-29AC-4533-AFDE-24AE5B7B5B70}" destId="{E33CFC58-E527-427B-95A2-61C702222047}" srcOrd="3" destOrd="0" parTransId="{FF126A46-969A-4533-A343-C4ADDD0F954C}" sibTransId="{77733F3A-1754-4BA8-84F7-ECFED503BECE}"/>
    <dgm:cxn modelId="{7FAFA0B1-85C2-4F36-9E96-0509E29217C6}" srcId="{20414907-938E-4998-AFE7-3BBE553506BA}" destId="{19E2B12C-3937-4E27-B08C-D6C8C16B1413}" srcOrd="0" destOrd="0" parTransId="{82992D1C-D106-4079-B183-92DEDB001924}" sibTransId="{868C7E84-C87E-40A0-A93F-7E58C2902112}"/>
    <dgm:cxn modelId="{0F6E77B8-79B6-4442-930B-66510A27D6D1}" srcId="{8A35EB7D-8A60-44A6-9060-1CBE987ECBE8}" destId="{D528316D-7A17-471B-AB8E-0AC1CC143BA4}" srcOrd="0" destOrd="0" parTransId="{5F865C99-D7E6-4252-AE7F-2F6950C01AB2}" sibTransId="{E2F611A8-C8FE-457A-9B66-E6B3374E4262}"/>
    <dgm:cxn modelId="{401A98C4-0CFC-47B0-83AC-50C85B093B4A}" type="presOf" srcId="{E33CFC58-E527-427B-95A2-61C702222047}" destId="{AB475458-6CB2-458C-BCE2-F531FE4771A5}" srcOrd="0" destOrd="0" presId="urn:microsoft.com/office/officeart/2005/8/layout/vList5"/>
    <dgm:cxn modelId="{3BBF4EE0-764A-4249-B03B-05C56153AC7D}" srcId="{9B42CF88-29AC-4533-AFDE-24AE5B7B5B70}" destId="{8A35EB7D-8A60-44A6-9060-1CBE987ECBE8}" srcOrd="2" destOrd="0" parTransId="{6C504750-39D6-4620-9A86-FD3F02E234F2}" sibTransId="{513A3D87-396F-49E4-848C-17B08880B860}"/>
    <dgm:cxn modelId="{17C754E4-2C3C-411C-8D2C-315652EED545}" type="presOf" srcId="{9ECB12A2-40AC-4074-943A-F637F3D92FAF}" destId="{C6C59035-4D0F-49D7-9DAF-A73702AC2BC0}" srcOrd="0" destOrd="0" presId="urn:microsoft.com/office/officeart/2005/8/layout/vList5"/>
    <dgm:cxn modelId="{88F6B9EC-211E-418E-8E2C-35DD8B108E2A}" type="presParOf" srcId="{3951AA02-1B47-4965-BC2C-F09ADFC3E258}" destId="{DFC28509-4839-4B20-A615-29BD1D9AE806}" srcOrd="0" destOrd="0" presId="urn:microsoft.com/office/officeart/2005/8/layout/vList5"/>
    <dgm:cxn modelId="{D82C5EEF-5297-4AE1-AA8E-9DF3832093EE}" type="presParOf" srcId="{DFC28509-4839-4B20-A615-29BD1D9AE806}" destId="{ECA8B7D8-08C2-4050-90DA-3DD39F0CDD8F}" srcOrd="0" destOrd="0" presId="urn:microsoft.com/office/officeart/2005/8/layout/vList5"/>
    <dgm:cxn modelId="{F9CA582C-BAB0-4F0F-B349-0846FE0AA3BA}" type="presParOf" srcId="{DFC28509-4839-4B20-A615-29BD1D9AE806}" destId="{A3DA3C65-E71B-436D-8CD3-34284DC51859}" srcOrd="1" destOrd="0" presId="urn:microsoft.com/office/officeart/2005/8/layout/vList5"/>
    <dgm:cxn modelId="{450F8072-D392-4EAA-9116-1546CE0381EC}" type="presParOf" srcId="{3951AA02-1B47-4965-BC2C-F09ADFC3E258}" destId="{5B5F4901-5EFD-40FD-810F-361B8DF0E6E4}" srcOrd="1" destOrd="0" presId="urn:microsoft.com/office/officeart/2005/8/layout/vList5"/>
    <dgm:cxn modelId="{FDD41204-F654-479B-8165-7C317700D9F9}" type="presParOf" srcId="{3951AA02-1B47-4965-BC2C-F09ADFC3E258}" destId="{B111AE7B-EC04-4E3A-B609-EEE7BA874977}" srcOrd="2" destOrd="0" presId="urn:microsoft.com/office/officeart/2005/8/layout/vList5"/>
    <dgm:cxn modelId="{C59F40ED-1054-478D-906C-5FA097F52C06}" type="presParOf" srcId="{B111AE7B-EC04-4E3A-B609-EEE7BA874977}" destId="{7888461A-C4F8-4627-BDB3-32D69D2D7676}" srcOrd="0" destOrd="0" presId="urn:microsoft.com/office/officeart/2005/8/layout/vList5"/>
    <dgm:cxn modelId="{4BEDCEE6-7A3F-4D9F-9289-DD449464DA29}" type="presParOf" srcId="{B111AE7B-EC04-4E3A-B609-EEE7BA874977}" destId="{43686224-4F50-412B-9059-3B490538CDAE}" srcOrd="1" destOrd="0" presId="urn:microsoft.com/office/officeart/2005/8/layout/vList5"/>
    <dgm:cxn modelId="{664ED21F-7B0D-4A5E-8C06-F1C307F97BDF}" type="presParOf" srcId="{3951AA02-1B47-4965-BC2C-F09ADFC3E258}" destId="{4A1EAE32-ADD1-41EE-84CA-233AAD4EB66F}" srcOrd="3" destOrd="0" presId="urn:microsoft.com/office/officeart/2005/8/layout/vList5"/>
    <dgm:cxn modelId="{A2499573-43B6-4D4A-BA55-D13E75D05D61}" type="presParOf" srcId="{3951AA02-1B47-4965-BC2C-F09ADFC3E258}" destId="{C291D65A-A9DD-4517-8EDD-F414BBC195ED}" srcOrd="4" destOrd="0" presId="urn:microsoft.com/office/officeart/2005/8/layout/vList5"/>
    <dgm:cxn modelId="{325CAEB0-35D3-4720-A7C9-2BE1F7DA40CF}" type="presParOf" srcId="{C291D65A-A9DD-4517-8EDD-F414BBC195ED}" destId="{E0B90C97-AA29-438C-A752-8DE9A08A7532}" srcOrd="0" destOrd="0" presId="urn:microsoft.com/office/officeart/2005/8/layout/vList5"/>
    <dgm:cxn modelId="{06650061-F231-406F-8F98-2FD6E23F1220}" type="presParOf" srcId="{C291D65A-A9DD-4517-8EDD-F414BBC195ED}" destId="{7F9995A1-C853-489B-B183-F06B1C81BE76}" srcOrd="1" destOrd="0" presId="urn:microsoft.com/office/officeart/2005/8/layout/vList5"/>
    <dgm:cxn modelId="{EA5ED727-8184-4A83-8BC4-0B5D8BEA6AE4}" type="presParOf" srcId="{3951AA02-1B47-4965-BC2C-F09ADFC3E258}" destId="{B9210063-25BB-4A09-B29C-8BD70C973CCB}" srcOrd="5" destOrd="0" presId="urn:microsoft.com/office/officeart/2005/8/layout/vList5"/>
    <dgm:cxn modelId="{2A63ADA7-1F80-4BC1-8822-89167D1075A6}" type="presParOf" srcId="{3951AA02-1B47-4965-BC2C-F09ADFC3E258}" destId="{62BBAC10-B8E7-4BB4-8BE2-74D46EE87FF0}" srcOrd="6" destOrd="0" presId="urn:microsoft.com/office/officeart/2005/8/layout/vList5"/>
    <dgm:cxn modelId="{374CC03B-BF88-4C5E-AA99-A9A57BF3C14B}" type="presParOf" srcId="{62BBAC10-B8E7-4BB4-8BE2-74D46EE87FF0}" destId="{AB475458-6CB2-458C-BCE2-F531FE4771A5}" srcOrd="0" destOrd="0" presId="urn:microsoft.com/office/officeart/2005/8/layout/vList5"/>
    <dgm:cxn modelId="{A8FC06E2-B86E-436E-A7FE-823B2337D4CA}" type="presParOf" srcId="{62BBAC10-B8E7-4BB4-8BE2-74D46EE87FF0}" destId="{C6C59035-4D0F-49D7-9DAF-A73702AC2BC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CD2E1F-2AAA-4999-B7E9-89265D12F372}"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456DA00F-6F99-455C-80C3-5D1CCB23D92F}">
      <dgm:prSet/>
      <dgm:spPr/>
      <dgm:t>
        <a:bodyPr/>
        <a:lstStyle/>
        <a:p>
          <a:r>
            <a:rPr lang="en-US" dirty="0"/>
            <a:t>Implementing a phishing attack simulation and training program is a crucial step in strengthening an organization’s cybersecurity posture</a:t>
          </a:r>
        </a:p>
      </dgm:t>
    </dgm:pt>
    <dgm:pt modelId="{1E4561B4-84AF-4768-9010-25C4C5E362E2}" type="parTrans" cxnId="{B1902235-6ED5-47FA-B14A-97174AC9D605}">
      <dgm:prSet/>
      <dgm:spPr/>
      <dgm:t>
        <a:bodyPr/>
        <a:lstStyle/>
        <a:p>
          <a:endParaRPr lang="en-US"/>
        </a:p>
      </dgm:t>
    </dgm:pt>
    <dgm:pt modelId="{700FF623-435F-4234-9286-AE55A36C204B}" type="sibTrans" cxnId="{B1902235-6ED5-47FA-B14A-97174AC9D605}">
      <dgm:prSet/>
      <dgm:spPr/>
      <dgm:t>
        <a:bodyPr/>
        <a:lstStyle/>
        <a:p>
          <a:endParaRPr lang="en-US"/>
        </a:p>
      </dgm:t>
    </dgm:pt>
    <dgm:pt modelId="{EF8F2AD3-59D8-45B9-B641-42FA7009E5F3}">
      <dgm:prSet/>
      <dgm:spPr/>
      <dgm:t>
        <a:bodyPr/>
        <a:lstStyle/>
        <a:p>
          <a:r>
            <a:rPr lang="en-US" dirty="0"/>
            <a:t>The key takeaway from this exercise is that human error is a critical factor in most successful phishing attacks, making regular training and continuous awareness essential</a:t>
          </a:r>
        </a:p>
      </dgm:t>
    </dgm:pt>
    <dgm:pt modelId="{B2F6879B-DB81-44F6-B923-85FC7BD47416}" type="parTrans" cxnId="{790EAB4A-DA64-4883-9804-460BE3AA5089}">
      <dgm:prSet/>
      <dgm:spPr/>
      <dgm:t>
        <a:bodyPr/>
        <a:lstStyle/>
        <a:p>
          <a:endParaRPr lang="en-US"/>
        </a:p>
      </dgm:t>
    </dgm:pt>
    <dgm:pt modelId="{1E90E7D5-0FFC-45E8-81E8-6E8D63DDE03E}" type="sibTrans" cxnId="{790EAB4A-DA64-4883-9804-460BE3AA5089}">
      <dgm:prSet/>
      <dgm:spPr/>
      <dgm:t>
        <a:bodyPr/>
        <a:lstStyle/>
        <a:p>
          <a:endParaRPr lang="en-US"/>
        </a:p>
      </dgm:t>
    </dgm:pt>
    <dgm:pt modelId="{8C35BAF6-A377-45B8-ABCD-810875565303}" type="pres">
      <dgm:prSet presAssocID="{A2CD2E1F-2AAA-4999-B7E9-89265D12F372}" presName="outerComposite" presStyleCnt="0">
        <dgm:presLayoutVars>
          <dgm:chMax val="5"/>
          <dgm:dir/>
          <dgm:resizeHandles val="exact"/>
        </dgm:presLayoutVars>
      </dgm:prSet>
      <dgm:spPr/>
    </dgm:pt>
    <dgm:pt modelId="{69B14A5D-A4FE-4AE3-8252-733D7F23DD5A}" type="pres">
      <dgm:prSet presAssocID="{A2CD2E1F-2AAA-4999-B7E9-89265D12F372}" presName="dummyMaxCanvas" presStyleCnt="0">
        <dgm:presLayoutVars/>
      </dgm:prSet>
      <dgm:spPr/>
    </dgm:pt>
    <dgm:pt modelId="{189518D4-4904-4BD0-A31B-E2DF491F8DBB}" type="pres">
      <dgm:prSet presAssocID="{A2CD2E1F-2AAA-4999-B7E9-89265D12F372}" presName="TwoNodes_1" presStyleLbl="node1" presStyleIdx="0" presStyleCnt="2">
        <dgm:presLayoutVars>
          <dgm:bulletEnabled val="1"/>
        </dgm:presLayoutVars>
      </dgm:prSet>
      <dgm:spPr/>
    </dgm:pt>
    <dgm:pt modelId="{C8D8B45B-FFA5-4CCB-A2BF-633D3EEE7662}" type="pres">
      <dgm:prSet presAssocID="{A2CD2E1F-2AAA-4999-B7E9-89265D12F372}" presName="TwoNodes_2" presStyleLbl="node1" presStyleIdx="1" presStyleCnt="2">
        <dgm:presLayoutVars>
          <dgm:bulletEnabled val="1"/>
        </dgm:presLayoutVars>
      </dgm:prSet>
      <dgm:spPr/>
    </dgm:pt>
    <dgm:pt modelId="{606E5F3E-90F9-4017-9C60-0536192AED9F}" type="pres">
      <dgm:prSet presAssocID="{A2CD2E1F-2AAA-4999-B7E9-89265D12F372}" presName="TwoConn_1-2" presStyleLbl="fgAccFollowNode1" presStyleIdx="0" presStyleCnt="1">
        <dgm:presLayoutVars>
          <dgm:bulletEnabled val="1"/>
        </dgm:presLayoutVars>
      </dgm:prSet>
      <dgm:spPr/>
    </dgm:pt>
    <dgm:pt modelId="{9B4E5567-AD56-40E5-9040-0F585449FD0D}" type="pres">
      <dgm:prSet presAssocID="{A2CD2E1F-2AAA-4999-B7E9-89265D12F372}" presName="TwoNodes_1_text" presStyleLbl="node1" presStyleIdx="1" presStyleCnt="2">
        <dgm:presLayoutVars>
          <dgm:bulletEnabled val="1"/>
        </dgm:presLayoutVars>
      </dgm:prSet>
      <dgm:spPr/>
    </dgm:pt>
    <dgm:pt modelId="{0554FBE3-5A33-4E4F-9DA7-4F6324903E86}" type="pres">
      <dgm:prSet presAssocID="{A2CD2E1F-2AAA-4999-B7E9-89265D12F372}" presName="TwoNodes_2_text" presStyleLbl="node1" presStyleIdx="1" presStyleCnt="2">
        <dgm:presLayoutVars>
          <dgm:bulletEnabled val="1"/>
        </dgm:presLayoutVars>
      </dgm:prSet>
      <dgm:spPr/>
    </dgm:pt>
  </dgm:ptLst>
  <dgm:cxnLst>
    <dgm:cxn modelId="{BAEE7F04-9291-4651-A01C-819BB2A258AC}" type="presOf" srcId="{A2CD2E1F-2AAA-4999-B7E9-89265D12F372}" destId="{8C35BAF6-A377-45B8-ABCD-810875565303}" srcOrd="0" destOrd="0" presId="urn:microsoft.com/office/officeart/2005/8/layout/vProcess5"/>
    <dgm:cxn modelId="{7B68330F-6F89-4BAB-975B-92F97F94BDE5}" type="presOf" srcId="{456DA00F-6F99-455C-80C3-5D1CCB23D92F}" destId="{9B4E5567-AD56-40E5-9040-0F585449FD0D}" srcOrd="1" destOrd="0" presId="urn:microsoft.com/office/officeart/2005/8/layout/vProcess5"/>
    <dgm:cxn modelId="{B1902235-6ED5-47FA-B14A-97174AC9D605}" srcId="{A2CD2E1F-2AAA-4999-B7E9-89265D12F372}" destId="{456DA00F-6F99-455C-80C3-5D1CCB23D92F}" srcOrd="0" destOrd="0" parTransId="{1E4561B4-84AF-4768-9010-25C4C5E362E2}" sibTransId="{700FF623-435F-4234-9286-AE55A36C204B}"/>
    <dgm:cxn modelId="{44907365-C64A-46D8-91CF-89AD26216817}" type="presOf" srcId="{EF8F2AD3-59D8-45B9-B641-42FA7009E5F3}" destId="{0554FBE3-5A33-4E4F-9DA7-4F6324903E86}" srcOrd="1" destOrd="0" presId="urn:microsoft.com/office/officeart/2005/8/layout/vProcess5"/>
    <dgm:cxn modelId="{790EAB4A-DA64-4883-9804-460BE3AA5089}" srcId="{A2CD2E1F-2AAA-4999-B7E9-89265D12F372}" destId="{EF8F2AD3-59D8-45B9-B641-42FA7009E5F3}" srcOrd="1" destOrd="0" parTransId="{B2F6879B-DB81-44F6-B923-85FC7BD47416}" sibTransId="{1E90E7D5-0FFC-45E8-81E8-6E8D63DDE03E}"/>
    <dgm:cxn modelId="{0C3A3759-413F-4324-B8E1-BABE0A4502D0}" type="presOf" srcId="{EF8F2AD3-59D8-45B9-B641-42FA7009E5F3}" destId="{C8D8B45B-FFA5-4CCB-A2BF-633D3EEE7662}" srcOrd="0" destOrd="0" presId="urn:microsoft.com/office/officeart/2005/8/layout/vProcess5"/>
    <dgm:cxn modelId="{6A5E2496-CBFB-46EE-8A73-7B0CC662345D}" type="presOf" srcId="{456DA00F-6F99-455C-80C3-5D1CCB23D92F}" destId="{189518D4-4904-4BD0-A31B-E2DF491F8DBB}" srcOrd="0" destOrd="0" presId="urn:microsoft.com/office/officeart/2005/8/layout/vProcess5"/>
    <dgm:cxn modelId="{D6985EA8-DEF6-4E2D-8744-2766E8B25A41}" type="presOf" srcId="{700FF623-435F-4234-9286-AE55A36C204B}" destId="{606E5F3E-90F9-4017-9C60-0536192AED9F}" srcOrd="0" destOrd="0" presId="urn:microsoft.com/office/officeart/2005/8/layout/vProcess5"/>
    <dgm:cxn modelId="{3C5DA42D-CAA9-46FF-8609-A3B410E92C35}" type="presParOf" srcId="{8C35BAF6-A377-45B8-ABCD-810875565303}" destId="{69B14A5D-A4FE-4AE3-8252-733D7F23DD5A}" srcOrd="0" destOrd="0" presId="urn:microsoft.com/office/officeart/2005/8/layout/vProcess5"/>
    <dgm:cxn modelId="{1BDE4B94-A15B-4E8E-B3FA-FFDC59E7357C}" type="presParOf" srcId="{8C35BAF6-A377-45B8-ABCD-810875565303}" destId="{189518D4-4904-4BD0-A31B-E2DF491F8DBB}" srcOrd="1" destOrd="0" presId="urn:microsoft.com/office/officeart/2005/8/layout/vProcess5"/>
    <dgm:cxn modelId="{E9A23DE0-6F32-44C3-B312-FB1A2B08AF6E}" type="presParOf" srcId="{8C35BAF6-A377-45B8-ABCD-810875565303}" destId="{C8D8B45B-FFA5-4CCB-A2BF-633D3EEE7662}" srcOrd="2" destOrd="0" presId="urn:microsoft.com/office/officeart/2005/8/layout/vProcess5"/>
    <dgm:cxn modelId="{8B272A9B-2238-4E3C-A905-8A0D0D017885}" type="presParOf" srcId="{8C35BAF6-A377-45B8-ABCD-810875565303}" destId="{606E5F3E-90F9-4017-9C60-0536192AED9F}" srcOrd="3" destOrd="0" presId="urn:microsoft.com/office/officeart/2005/8/layout/vProcess5"/>
    <dgm:cxn modelId="{BC14A955-BA84-40B5-8045-6D2914E22A4C}" type="presParOf" srcId="{8C35BAF6-A377-45B8-ABCD-810875565303}" destId="{9B4E5567-AD56-40E5-9040-0F585449FD0D}" srcOrd="4" destOrd="0" presId="urn:microsoft.com/office/officeart/2005/8/layout/vProcess5"/>
    <dgm:cxn modelId="{3829DE34-8168-4B8B-BD38-E60E35CF1330}" type="presParOf" srcId="{8C35BAF6-A377-45B8-ABCD-810875565303}" destId="{0554FBE3-5A33-4E4F-9DA7-4F6324903E86}"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8EB1DA-3838-409A-BEFD-77EDD6DEF2D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E243CE0-6A32-4C4C-B883-B2BACF8608C7}">
      <dgm:prSet/>
      <dgm:spPr/>
      <dgm:t>
        <a:bodyPr/>
        <a:lstStyle/>
        <a:p>
          <a:r>
            <a:rPr lang="en-US"/>
            <a:t>The purpose of this document is to outline the procedures and best practices for conducting a phishing attack simulation and training within the organization</a:t>
          </a:r>
        </a:p>
      </dgm:t>
    </dgm:pt>
    <dgm:pt modelId="{A5762174-D6D2-4A9D-89B2-F035026B9C97}" type="parTrans" cxnId="{23F1A12E-7835-4D0D-931C-530315DADF09}">
      <dgm:prSet/>
      <dgm:spPr/>
      <dgm:t>
        <a:bodyPr/>
        <a:lstStyle/>
        <a:p>
          <a:endParaRPr lang="en-US"/>
        </a:p>
      </dgm:t>
    </dgm:pt>
    <dgm:pt modelId="{C930E2A5-9EDD-4A99-B59C-8C2A0E832A48}" type="sibTrans" cxnId="{23F1A12E-7835-4D0D-931C-530315DADF09}">
      <dgm:prSet/>
      <dgm:spPr/>
      <dgm:t>
        <a:bodyPr/>
        <a:lstStyle/>
        <a:p>
          <a:endParaRPr lang="en-US"/>
        </a:p>
      </dgm:t>
    </dgm:pt>
    <dgm:pt modelId="{DD4E759C-D255-4F91-986E-92378063D8C4}">
      <dgm:prSet/>
      <dgm:spPr/>
      <dgm:t>
        <a:bodyPr/>
        <a:lstStyle/>
        <a:p>
          <a:r>
            <a:rPr lang="en-US"/>
            <a:t>This simulation is intended to improve employee awareness and prepare the incident response team to handle phishing attacks effectively</a:t>
          </a:r>
        </a:p>
      </dgm:t>
    </dgm:pt>
    <dgm:pt modelId="{D711888F-5B8E-4D23-BC40-F0BD2A8D0517}" type="parTrans" cxnId="{D5B68BC7-5186-4EEE-ADE8-C7BADB1067E3}">
      <dgm:prSet/>
      <dgm:spPr/>
      <dgm:t>
        <a:bodyPr/>
        <a:lstStyle/>
        <a:p>
          <a:endParaRPr lang="en-US"/>
        </a:p>
      </dgm:t>
    </dgm:pt>
    <dgm:pt modelId="{20173021-EAF3-4AB1-BFFC-371777DD8D6D}" type="sibTrans" cxnId="{D5B68BC7-5186-4EEE-ADE8-C7BADB1067E3}">
      <dgm:prSet/>
      <dgm:spPr/>
      <dgm:t>
        <a:bodyPr/>
        <a:lstStyle/>
        <a:p>
          <a:endParaRPr lang="en-US"/>
        </a:p>
      </dgm:t>
    </dgm:pt>
    <dgm:pt modelId="{CEAC780A-6674-4897-B94E-62C79F0E8530}" type="pres">
      <dgm:prSet presAssocID="{808EB1DA-3838-409A-BEFD-77EDD6DEF2DC}" presName="hierChild1" presStyleCnt="0">
        <dgm:presLayoutVars>
          <dgm:chPref val="1"/>
          <dgm:dir/>
          <dgm:animOne val="branch"/>
          <dgm:animLvl val="lvl"/>
          <dgm:resizeHandles/>
        </dgm:presLayoutVars>
      </dgm:prSet>
      <dgm:spPr/>
    </dgm:pt>
    <dgm:pt modelId="{1E253E01-690D-4A87-8B3B-ABCE44490457}" type="pres">
      <dgm:prSet presAssocID="{AE243CE0-6A32-4C4C-B883-B2BACF8608C7}" presName="hierRoot1" presStyleCnt="0"/>
      <dgm:spPr/>
    </dgm:pt>
    <dgm:pt modelId="{E5FB3CEA-7101-4542-B7BD-67716CC938FF}" type="pres">
      <dgm:prSet presAssocID="{AE243CE0-6A32-4C4C-B883-B2BACF8608C7}" presName="composite" presStyleCnt="0"/>
      <dgm:spPr/>
    </dgm:pt>
    <dgm:pt modelId="{F979BC9B-54FD-4692-883A-7D441E84AE72}" type="pres">
      <dgm:prSet presAssocID="{AE243CE0-6A32-4C4C-B883-B2BACF8608C7}" presName="background" presStyleLbl="node0" presStyleIdx="0" presStyleCnt="2"/>
      <dgm:spPr/>
    </dgm:pt>
    <dgm:pt modelId="{DB652F53-E0D9-4262-A425-60A5E20A4348}" type="pres">
      <dgm:prSet presAssocID="{AE243CE0-6A32-4C4C-B883-B2BACF8608C7}" presName="text" presStyleLbl="fgAcc0" presStyleIdx="0" presStyleCnt="2">
        <dgm:presLayoutVars>
          <dgm:chPref val="3"/>
        </dgm:presLayoutVars>
      </dgm:prSet>
      <dgm:spPr/>
    </dgm:pt>
    <dgm:pt modelId="{D41FDF91-4C04-43C4-96A6-7E4854A1E79D}" type="pres">
      <dgm:prSet presAssocID="{AE243CE0-6A32-4C4C-B883-B2BACF8608C7}" presName="hierChild2" presStyleCnt="0"/>
      <dgm:spPr/>
    </dgm:pt>
    <dgm:pt modelId="{7AF48B10-977D-4C08-8F19-B353FA834CAB}" type="pres">
      <dgm:prSet presAssocID="{DD4E759C-D255-4F91-986E-92378063D8C4}" presName="hierRoot1" presStyleCnt="0"/>
      <dgm:spPr/>
    </dgm:pt>
    <dgm:pt modelId="{910037BE-00E3-4D59-B24C-CD13B5C95F31}" type="pres">
      <dgm:prSet presAssocID="{DD4E759C-D255-4F91-986E-92378063D8C4}" presName="composite" presStyleCnt="0"/>
      <dgm:spPr/>
    </dgm:pt>
    <dgm:pt modelId="{0BBBB247-FA9B-424F-861A-81E80B090F9B}" type="pres">
      <dgm:prSet presAssocID="{DD4E759C-D255-4F91-986E-92378063D8C4}" presName="background" presStyleLbl="node0" presStyleIdx="1" presStyleCnt="2"/>
      <dgm:spPr/>
    </dgm:pt>
    <dgm:pt modelId="{598A8807-1591-4BC5-A492-E95BF86D49E6}" type="pres">
      <dgm:prSet presAssocID="{DD4E759C-D255-4F91-986E-92378063D8C4}" presName="text" presStyleLbl="fgAcc0" presStyleIdx="1" presStyleCnt="2">
        <dgm:presLayoutVars>
          <dgm:chPref val="3"/>
        </dgm:presLayoutVars>
      </dgm:prSet>
      <dgm:spPr/>
    </dgm:pt>
    <dgm:pt modelId="{A91331AE-77D6-4056-A90B-04894A44BE8D}" type="pres">
      <dgm:prSet presAssocID="{DD4E759C-D255-4F91-986E-92378063D8C4}" presName="hierChild2" presStyleCnt="0"/>
      <dgm:spPr/>
    </dgm:pt>
  </dgm:ptLst>
  <dgm:cxnLst>
    <dgm:cxn modelId="{DD7B392C-173F-4FBA-B09E-E2615D51D06A}" type="presOf" srcId="{AE243CE0-6A32-4C4C-B883-B2BACF8608C7}" destId="{DB652F53-E0D9-4262-A425-60A5E20A4348}" srcOrd="0" destOrd="0" presId="urn:microsoft.com/office/officeart/2005/8/layout/hierarchy1"/>
    <dgm:cxn modelId="{23F1A12E-7835-4D0D-931C-530315DADF09}" srcId="{808EB1DA-3838-409A-BEFD-77EDD6DEF2DC}" destId="{AE243CE0-6A32-4C4C-B883-B2BACF8608C7}" srcOrd="0" destOrd="0" parTransId="{A5762174-D6D2-4A9D-89B2-F035026B9C97}" sibTransId="{C930E2A5-9EDD-4A99-B59C-8C2A0E832A48}"/>
    <dgm:cxn modelId="{AE907E96-8EE5-465A-BD53-F7DCCFEA823E}" type="presOf" srcId="{DD4E759C-D255-4F91-986E-92378063D8C4}" destId="{598A8807-1591-4BC5-A492-E95BF86D49E6}" srcOrd="0" destOrd="0" presId="urn:microsoft.com/office/officeart/2005/8/layout/hierarchy1"/>
    <dgm:cxn modelId="{D5B68BC7-5186-4EEE-ADE8-C7BADB1067E3}" srcId="{808EB1DA-3838-409A-BEFD-77EDD6DEF2DC}" destId="{DD4E759C-D255-4F91-986E-92378063D8C4}" srcOrd="1" destOrd="0" parTransId="{D711888F-5B8E-4D23-BC40-F0BD2A8D0517}" sibTransId="{20173021-EAF3-4AB1-BFFC-371777DD8D6D}"/>
    <dgm:cxn modelId="{B39270F6-133F-47FE-AB6C-CD8EEA48C450}" type="presOf" srcId="{808EB1DA-3838-409A-BEFD-77EDD6DEF2DC}" destId="{CEAC780A-6674-4897-B94E-62C79F0E8530}" srcOrd="0" destOrd="0" presId="urn:microsoft.com/office/officeart/2005/8/layout/hierarchy1"/>
    <dgm:cxn modelId="{0E8FF384-755B-41BC-A5DF-A469D355F82A}" type="presParOf" srcId="{CEAC780A-6674-4897-B94E-62C79F0E8530}" destId="{1E253E01-690D-4A87-8B3B-ABCE44490457}" srcOrd="0" destOrd="0" presId="urn:microsoft.com/office/officeart/2005/8/layout/hierarchy1"/>
    <dgm:cxn modelId="{B9B197E2-A5D4-4F09-8693-1F6843C74D2F}" type="presParOf" srcId="{1E253E01-690D-4A87-8B3B-ABCE44490457}" destId="{E5FB3CEA-7101-4542-B7BD-67716CC938FF}" srcOrd="0" destOrd="0" presId="urn:microsoft.com/office/officeart/2005/8/layout/hierarchy1"/>
    <dgm:cxn modelId="{3DDC8E19-FB6F-4540-81C0-1BAA53B492D9}" type="presParOf" srcId="{E5FB3CEA-7101-4542-B7BD-67716CC938FF}" destId="{F979BC9B-54FD-4692-883A-7D441E84AE72}" srcOrd="0" destOrd="0" presId="urn:microsoft.com/office/officeart/2005/8/layout/hierarchy1"/>
    <dgm:cxn modelId="{A11518B1-0CB2-4A88-83C3-DB31265B73ED}" type="presParOf" srcId="{E5FB3CEA-7101-4542-B7BD-67716CC938FF}" destId="{DB652F53-E0D9-4262-A425-60A5E20A4348}" srcOrd="1" destOrd="0" presId="urn:microsoft.com/office/officeart/2005/8/layout/hierarchy1"/>
    <dgm:cxn modelId="{A384F4B6-4738-46D3-9698-4B92642D21D8}" type="presParOf" srcId="{1E253E01-690D-4A87-8B3B-ABCE44490457}" destId="{D41FDF91-4C04-43C4-96A6-7E4854A1E79D}" srcOrd="1" destOrd="0" presId="urn:microsoft.com/office/officeart/2005/8/layout/hierarchy1"/>
    <dgm:cxn modelId="{60F53DD8-53E3-4EDF-A5AC-FC5C81E83152}" type="presParOf" srcId="{CEAC780A-6674-4897-B94E-62C79F0E8530}" destId="{7AF48B10-977D-4C08-8F19-B353FA834CAB}" srcOrd="1" destOrd="0" presId="urn:microsoft.com/office/officeart/2005/8/layout/hierarchy1"/>
    <dgm:cxn modelId="{B3C2F4EC-1573-4964-9944-E07D0E7B1F63}" type="presParOf" srcId="{7AF48B10-977D-4C08-8F19-B353FA834CAB}" destId="{910037BE-00E3-4D59-B24C-CD13B5C95F31}" srcOrd="0" destOrd="0" presId="urn:microsoft.com/office/officeart/2005/8/layout/hierarchy1"/>
    <dgm:cxn modelId="{296CD914-35CF-444B-9768-573309BA039C}" type="presParOf" srcId="{910037BE-00E3-4D59-B24C-CD13B5C95F31}" destId="{0BBBB247-FA9B-424F-861A-81E80B090F9B}" srcOrd="0" destOrd="0" presId="urn:microsoft.com/office/officeart/2005/8/layout/hierarchy1"/>
    <dgm:cxn modelId="{F5DFCC99-2249-4648-8C03-B56622F390E2}" type="presParOf" srcId="{910037BE-00E3-4D59-B24C-CD13B5C95F31}" destId="{598A8807-1591-4BC5-A492-E95BF86D49E6}" srcOrd="1" destOrd="0" presId="urn:microsoft.com/office/officeart/2005/8/layout/hierarchy1"/>
    <dgm:cxn modelId="{B059A28B-CA50-4C9A-8AA0-23A68FAD0843}" type="presParOf" srcId="{7AF48B10-977D-4C08-8F19-B353FA834CAB}" destId="{A91331AE-77D6-4056-A90B-04894A44BE8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AA9C55-E94F-4005-B3A5-F26F4DCE0F5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D6C9B3D-A323-4FF0-9941-46FED5571C8F}">
      <dgm:prSet/>
      <dgm:spPr/>
      <dgm:t>
        <a:bodyPr/>
        <a:lstStyle/>
        <a:p>
          <a:r>
            <a:rPr lang="en-US"/>
            <a:t>To test and evaluate the organization’s incident response capabilities against phishing threats</a:t>
          </a:r>
        </a:p>
      </dgm:t>
    </dgm:pt>
    <dgm:pt modelId="{ECC80563-FBB4-448D-B675-DFF774F39A34}" type="parTrans" cxnId="{EEDFAA6D-7378-4DC3-8306-D22EC67A0C31}">
      <dgm:prSet/>
      <dgm:spPr/>
      <dgm:t>
        <a:bodyPr/>
        <a:lstStyle/>
        <a:p>
          <a:endParaRPr lang="en-US"/>
        </a:p>
      </dgm:t>
    </dgm:pt>
    <dgm:pt modelId="{3CEA3E13-FFF4-4EF3-9401-DE1703CA56CA}" type="sibTrans" cxnId="{EEDFAA6D-7378-4DC3-8306-D22EC67A0C31}">
      <dgm:prSet/>
      <dgm:spPr/>
      <dgm:t>
        <a:bodyPr/>
        <a:lstStyle/>
        <a:p>
          <a:endParaRPr lang="en-US"/>
        </a:p>
      </dgm:t>
    </dgm:pt>
    <dgm:pt modelId="{96EB4BF5-3078-4CCF-8A8C-0A2867AD688E}">
      <dgm:prSet/>
      <dgm:spPr/>
      <dgm:t>
        <a:bodyPr/>
        <a:lstStyle/>
        <a:p>
          <a:r>
            <a:rPr lang="en-US"/>
            <a:t>To identify gaps in security awareness among employees</a:t>
          </a:r>
        </a:p>
      </dgm:t>
    </dgm:pt>
    <dgm:pt modelId="{320A00FC-2EEA-4962-A4C2-AD835B7B57D7}" type="parTrans" cxnId="{0FFDC2B9-84E7-4707-A9C7-8B5FC285C67F}">
      <dgm:prSet/>
      <dgm:spPr/>
      <dgm:t>
        <a:bodyPr/>
        <a:lstStyle/>
        <a:p>
          <a:endParaRPr lang="en-US"/>
        </a:p>
      </dgm:t>
    </dgm:pt>
    <dgm:pt modelId="{7B4FAE12-A140-4028-B02D-75B16958AE8C}" type="sibTrans" cxnId="{0FFDC2B9-84E7-4707-A9C7-8B5FC285C67F}">
      <dgm:prSet/>
      <dgm:spPr/>
      <dgm:t>
        <a:bodyPr/>
        <a:lstStyle/>
        <a:p>
          <a:endParaRPr lang="en-US"/>
        </a:p>
      </dgm:t>
    </dgm:pt>
    <dgm:pt modelId="{88603947-763C-4D42-B243-9C7610F9B603}">
      <dgm:prSet/>
      <dgm:spPr/>
      <dgm:t>
        <a:bodyPr/>
        <a:lstStyle/>
        <a:p>
          <a:r>
            <a:rPr lang="en-US"/>
            <a:t>To enhance the organization's ability to detect and respond to phishing attacks</a:t>
          </a:r>
        </a:p>
      </dgm:t>
    </dgm:pt>
    <dgm:pt modelId="{36DB6480-D8D5-4FEE-BA31-D0FCE710D984}" type="parTrans" cxnId="{D03EA4F6-1826-42D2-B300-B8BFFCC3DE53}">
      <dgm:prSet/>
      <dgm:spPr/>
      <dgm:t>
        <a:bodyPr/>
        <a:lstStyle/>
        <a:p>
          <a:endParaRPr lang="en-US"/>
        </a:p>
      </dgm:t>
    </dgm:pt>
    <dgm:pt modelId="{C09D6B91-E7D5-4C37-A0E7-EFAB12E6B4EF}" type="sibTrans" cxnId="{D03EA4F6-1826-42D2-B300-B8BFFCC3DE53}">
      <dgm:prSet/>
      <dgm:spPr/>
      <dgm:t>
        <a:bodyPr/>
        <a:lstStyle/>
        <a:p>
          <a:endParaRPr lang="en-US"/>
        </a:p>
      </dgm:t>
    </dgm:pt>
    <dgm:pt modelId="{E69910F6-BDA2-4D34-A9C3-E7AE5736B5CA}">
      <dgm:prSet/>
      <dgm:spPr/>
      <dgm:t>
        <a:bodyPr/>
        <a:lstStyle/>
        <a:p>
          <a:r>
            <a:rPr lang="en-US"/>
            <a:t>To strengthen the overall security posture by integrating the findings into the security awareness program</a:t>
          </a:r>
        </a:p>
      </dgm:t>
    </dgm:pt>
    <dgm:pt modelId="{2AF7E953-A285-4B85-AD58-A0901EEB559D}" type="parTrans" cxnId="{B328BBEF-4AA6-467A-B8EA-2B80EE1E2BE4}">
      <dgm:prSet/>
      <dgm:spPr/>
      <dgm:t>
        <a:bodyPr/>
        <a:lstStyle/>
        <a:p>
          <a:endParaRPr lang="en-US"/>
        </a:p>
      </dgm:t>
    </dgm:pt>
    <dgm:pt modelId="{4F5092B4-3C9B-4158-88BA-9C2AE8A634B0}" type="sibTrans" cxnId="{B328BBEF-4AA6-467A-B8EA-2B80EE1E2BE4}">
      <dgm:prSet/>
      <dgm:spPr/>
      <dgm:t>
        <a:bodyPr/>
        <a:lstStyle/>
        <a:p>
          <a:endParaRPr lang="en-US"/>
        </a:p>
      </dgm:t>
    </dgm:pt>
    <dgm:pt modelId="{1939EFBD-8AF9-4B00-BE9F-9AA801D7D121}" type="pres">
      <dgm:prSet presAssocID="{27AA9C55-E94F-4005-B3A5-F26F4DCE0F55}" presName="root" presStyleCnt="0">
        <dgm:presLayoutVars>
          <dgm:dir/>
          <dgm:resizeHandles val="exact"/>
        </dgm:presLayoutVars>
      </dgm:prSet>
      <dgm:spPr/>
    </dgm:pt>
    <dgm:pt modelId="{E3641D63-B1D6-4EF0-A6C1-C0130887298A}" type="pres">
      <dgm:prSet presAssocID="{3D6C9B3D-A323-4FF0-9941-46FED5571C8F}" presName="compNode" presStyleCnt="0"/>
      <dgm:spPr/>
    </dgm:pt>
    <dgm:pt modelId="{B94E7447-29E0-4250-A8DF-35F7CCC0960F}" type="pres">
      <dgm:prSet presAssocID="{3D6C9B3D-A323-4FF0-9941-46FED5571C8F}" presName="bgRect" presStyleLbl="bgShp" presStyleIdx="0" presStyleCnt="4"/>
      <dgm:spPr/>
    </dgm:pt>
    <dgm:pt modelId="{5BB41F5A-9A34-42EB-84B5-05529ED81D2E}" type="pres">
      <dgm:prSet presAssocID="{3D6C9B3D-A323-4FF0-9941-46FED5571C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A4DDE38-32F8-4B8A-9DC4-3057C22C18B7}" type="pres">
      <dgm:prSet presAssocID="{3D6C9B3D-A323-4FF0-9941-46FED5571C8F}" presName="spaceRect" presStyleCnt="0"/>
      <dgm:spPr/>
    </dgm:pt>
    <dgm:pt modelId="{6F1D098D-4930-4001-AE8A-AAA5F75669EC}" type="pres">
      <dgm:prSet presAssocID="{3D6C9B3D-A323-4FF0-9941-46FED5571C8F}" presName="parTx" presStyleLbl="revTx" presStyleIdx="0" presStyleCnt="4">
        <dgm:presLayoutVars>
          <dgm:chMax val="0"/>
          <dgm:chPref val="0"/>
        </dgm:presLayoutVars>
      </dgm:prSet>
      <dgm:spPr/>
    </dgm:pt>
    <dgm:pt modelId="{FCD1258E-5F4A-42BC-BF9F-1EE644B0C1D2}" type="pres">
      <dgm:prSet presAssocID="{3CEA3E13-FFF4-4EF3-9401-DE1703CA56CA}" presName="sibTrans" presStyleCnt="0"/>
      <dgm:spPr/>
    </dgm:pt>
    <dgm:pt modelId="{65F3A5BF-C973-4B9A-AD8F-37904AB6F9C1}" type="pres">
      <dgm:prSet presAssocID="{96EB4BF5-3078-4CCF-8A8C-0A2867AD688E}" presName="compNode" presStyleCnt="0"/>
      <dgm:spPr/>
    </dgm:pt>
    <dgm:pt modelId="{563CEC95-E81D-449F-8E85-9843CBB9DE3A}" type="pres">
      <dgm:prSet presAssocID="{96EB4BF5-3078-4CCF-8A8C-0A2867AD688E}" presName="bgRect" presStyleLbl="bgShp" presStyleIdx="1" presStyleCnt="4"/>
      <dgm:spPr/>
    </dgm:pt>
    <dgm:pt modelId="{561F5674-1186-4348-8E79-3207DE943174}" type="pres">
      <dgm:prSet presAssocID="{96EB4BF5-3078-4CCF-8A8C-0A2867AD68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BAFCB1F6-C518-4501-9351-A371C5A02CE4}" type="pres">
      <dgm:prSet presAssocID="{96EB4BF5-3078-4CCF-8A8C-0A2867AD688E}" presName="spaceRect" presStyleCnt="0"/>
      <dgm:spPr/>
    </dgm:pt>
    <dgm:pt modelId="{FB33A451-26B1-478B-9F81-CD4035BB282C}" type="pres">
      <dgm:prSet presAssocID="{96EB4BF5-3078-4CCF-8A8C-0A2867AD688E}" presName="parTx" presStyleLbl="revTx" presStyleIdx="1" presStyleCnt="4">
        <dgm:presLayoutVars>
          <dgm:chMax val="0"/>
          <dgm:chPref val="0"/>
        </dgm:presLayoutVars>
      </dgm:prSet>
      <dgm:spPr/>
    </dgm:pt>
    <dgm:pt modelId="{93EDAA87-47A5-40D1-B081-D7DB68DC6023}" type="pres">
      <dgm:prSet presAssocID="{7B4FAE12-A140-4028-B02D-75B16958AE8C}" presName="sibTrans" presStyleCnt="0"/>
      <dgm:spPr/>
    </dgm:pt>
    <dgm:pt modelId="{6E6E851C-B9B2-435F-93AB-4B6D5F0D0491}" type="pres">
      <dgm:prSet presAssocID="{88603947-763C-4D42-B243-9C7610F9B603}" presName="compNode" presStyleCnt="0"/>
      <dgm:spPr/>
    </dgm:pt>
    <dgm:pt modelId="{9A8539D8-87B1-48E2-B595-E456373195C0}" type="pres">
      <dgm:prSet presAssocID="{88603947-763C-4D42-B243-9C7610F9B603}" presName="bgRect" presStyleLbl="bgShp" presStyleIdx="2" presStyleCnt="4"/>
      <dgm:spPr/>
    </dgm:pt>
    <dgm:pt modelId="{C5E73910-EB1C-4D8A-9898-1D4835059656}" type="pres">
      <dgm:prSet presAssocID="{88603947-763C-4D42-B243-9C7610F9B6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D33A0769-C5AF-41E8-BDC4-AFA2800A843E}" type="pres">
      <dgm:prSet presAssocID="{88603947-763C-4D42-B243-9C7610F9B603}" presName="spaceRect" presStyleCnt="0"/>
      <dgm:spPr/>
    </dgm:pt>
    <dgm:pt modelId="{02C1437F-1E38-49D2-9C81-1E704432E43F}" type="pres">
      <dgm:prSet presAssocID="{88603947-763C-4D42-B243-9C7610F9B603}" presName="parTx" presStyleLbl="revTx" presStyleIdx="2" presStyleCnt="4">
        <dgm:presLayoutVars>
          <dgm:chMax val="0"/>
          <dgm:chPref val="0"/>
        </dgm:presLayoutVars>
      </dgm:prSet>
      <dgm:spPr/>
    </dgm:pt>
    <dgm:pt modelId="{44FB1424-49FE-41F7-9A3A-ED9DD1743559}" type="pres">
      <dgm:prSet presAssocID="{C09D6B91-E7D5-4C37-A0E7-EFAB12E6B4EF}" presName="sibTrans" presStyleCnt="0"/>
      <dgm:spPr/>
    </dgm:pt>
    <dgm:pt modelId="{E303025E-0CDE-4F7A-B999-C6801BC86501}" type="pres">
      <dgm:prSet presAssocID="{E69910F6-BDA2-4D34-A9C3-E7AE5736B5CA}" presName="compNode" presStyleCnt="0"/>
      <dgm:spPr/>
    </dgm:pt>
    <dgm:pt modelId="{AE90CFD6-CE3C-4745-BDD2-CF997108C849}" type="pres">
      <dgm:prSet presAssocID="{E69910F6-BDA2-4D34-A9C3-E7AE5736B5CA}" presName="bgRect" presStyleLbl="bgShp" presStyleIdx="3" presStyleCnt="4"/>
      <dgm:spPr/>
    </dgm:pt>
    <dgm:pt modelId="{F9D45827-6F97-403E-B4E9-4A777EC0D6E3}" type="pres">
      <dgm:prSet presAssocID="{E69910F6-BDA2-4D34-A9C3-E7AE5736B5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77277F6-65EA-45AE-9FB7-EEAD62828A33}" type="pres">
      <dgm:prSet presAssocID="{E69910F6-BDA2-4D34-A9C3-E7AE5736B5CA}" presName="spaceRect" presStyleCnt="0"/>
      <dgm:spPr/>
    </dgm:pt>
    <dgm:pt modelId="{9AC82007-DF15-4D34-B021-3ACA4D82A59F}" type="pres">
      <dgm:prSet presAssocID="{E69910F6-BDA2-4D34-A9C3-E7AE5736B5CA}" presName="parTx" presStyleLbl="revTx" presStyleIdx="3" presStyleCnt="4">
        <dgm:presLayoutVars>
          <dgm:chMax val="0"/>
          <dgm:chPref val="0"/>
        </dgm:presLayoutVars>
      </dgm:prSet>
      <dgm:spPr/>
    </dgm:pt>
  </dgm:ptLst>
  <dgm:cxnLst>
    <dgm:cxn modelId="{F523FF19-523C-4E01-B7AB-C63205685DDD}" type="presOf" srcId="{3D6C9B3D-A323-4FF0-9941-46FED5571C8F}" destId="{6F1D098D-4930-4001-AE8A-AAA5F75669EC}" srcOrd="0" destOrd="0" presId="urn:microsoft.com/office/officeart/2018/2/layout/IconVerticalSolidList"/>
    <dgm:cxn modelId="{EEDFAA6D-7378-4DC3-8306-D22EC67A0C31}" srcId="{27AA9C55-E94F-4005-B3A5-F26F4DCE0F55}" destId="{3D6C9B3D-A323-4FF0-9941-46FED5571C8F}" srcOrd="0" destOrd="0" parTransId="{ECC80563-FBB4-448D-B675-DFF774F39A34}" sibTransId="{3CEA3E13-FFF4-4EF3-9401-DE1703CA56CA}"/>
    <dgm:cxn modelId="{ABFB9D9F-297A-4B6E-BBCF-AF77700E2B8E}" type="presOf" srcId="{88603947-763C-4D42-B243-9C7610F9B603}" destId="{02C1437F-1E38-49D2-9C81-1E704432E43F}" srcOrd="0" destOrd="0" presId="urn:microsoft.com/office/officeart/2018/2/layout/IconVerticalSolidList"/>
    <dgm:cxn modelId="{0FFDC2B9-84E7-4707-A9C7-8B5FC285C67F}" srcId="{27AA9C55-E94F-4005-B3A5-F26F4DCE0F55}" destId="{96EB4BF5-3078-4CCF-8A8C-0A2867AD688E}" srcOrd="1" destOrd="0" parTransId="{320A00FC-2EEA-4962-A4C2-AD835B7B57D7}" sibTransId="{7B4FAE12-A140-4028-B02D-75B16958AE8C}"/>
    <dgm:cxn modelId="{95BBBECA-384B-4E35-8901-58F20A5A714C}" type="presOf" srcId="{27AA9C55-E94F-4005-B3A5-F26F4DCE0F55}" destId="{1939EFBD-8AF9-4B00-BE9F-9AA801D7D121}" srcOrd="0" destOrd="0" presId="urn:microsoft.com/office/officeart/2018/2/layout/IconVerticalSolidList"/>
    <dgm:cxn modelId="{46E461CD-1BED-4865-A2EC-95EA7B76EB16}" type="presOf" srcId="{96EB4BF5-3078-4CCF-8A8C-0A2867AD688E}" destId="{FB33A451-26B1-478B-9F81-CD4035BB282C}" srcOrd="0" destOrd="0" presId="urn:microsoft.com/office/officeart/2018/2/layout/IconVerticalSolidList"/>
    <dgm:cxn modelId="{B328BBEF-4AA6-467A-B8EA-2B80EE1E2BE4}" srcId="{27AA9C55-E94F-4005-B3A5-F26F4DCE0F55}" destId="{E69910F6-BDA2-4D34-A9C3-E7AE5736B5CA}" srcOrd="3" destOrd="0" parTransId="{2AF7E953-A285-4B85-AD58-A0901EEB559D}" sibTransId="{4F5092B4-3C9B-4158-88BA-9C2AE8A634B0}"/>
    <dgm:cxn modelId="{B6CE7CF5-2AC7-4D9E-8370-43A6907D84F5}" type="presOf" srcId="{E69910F6-BDA2-4D34-A9C3-E7AE5736B5CA}" destId="{9AC82007-DF15-4D34-B021-3ACA4D82A59F}" srcOrd="0" destOrd="0" presId="urn:microsoft.com/office/officeart/2018/2/layout/IconVerticalSolidList"/>
    <dgm:cxn modelId="{D03EA4F6-1826-42D2-B300-B8BFFCC3DE53}" srcId="{27AA9C55-E94F-4005-B3A5-F26F4DCE0F55}" destId="{88603947-763C-4D42-B243-9C7610F9B603}" srcOrd="2" destOrd="0" parTransId="{36DB6480-D8D5-4FEE-BA31-D0FCE710D984}" sibTransId="{C09D6B91-E7D5-4C37-A0E7-EFAB12E6B4EF}"/>
    <dgm:cxn modelId="{5E013EF7-7653-4A95-9F8E-521CE3F99A02}" type="presParOf" srcId="{1939EFBD-8AF9-4B00-BE9F-9AA801D7D121}" destId="{E3641D63-B1D6-4EF0-A6C1-C0130887298A}" srcOrd="0" destOrd="0" presId="urn:microsoft.com/office/officeart/2018/2/layout/IconVerticalSolidList"/>
    <dgm:cxn modelId="{AD4C8D25-E2AE-4A4C-AE51-247896D31A28}" type="presParOf" srcId="{E3641D63-B1D6-4EF0-A6C1-C0130887298A}" destId="{B94E7447-29E0-4250-A8DF-35F7CCC0960F}" srcOrd="0" destOrd="0" presId="urn:microsoft.com/office/officeart/2018/2/layout/IconVerticalSolidList"/>
    <dgm:cxn modelId="{9DE88D20-9B27-4BD0-B115-0B190FBA31F3}" type="presParOf" srcId="{E3641D63-B1D6-4EF0-A6C1-C0130887298A}" destId="{5BB41F5A-9A34-42EB-84B5-05529ED81D2E}" srcOrd="1" destOrd="0" presId="urn:microsoft.com/office/officeart/2018/2/layout/IconVerticalSolidList"/>
    <dgm:cxn modelId="{8A2FDC03-DE6D-4C98-8C0E-9AEAC03502ED}" type="presParOf" srcId="{E3641D63-B1D6-4EF0-A6C1-C0130887298A}" destId="{0A4DDE38-32F8-4B8A-9DC4-3057C22C18B7}" srcOrd="2" destOrd="0" presId="urn:microsoft.com/office/officeart/2018/2/layout/IconVerticalSolidList"/>
    <dgm:cxn modelId="{6C420D09-7FAB-4E8C-81AC-3D787E123D91}" type="presParOf" srcId="{E3641D63-B1D6-4EF0-A6C1-C0130887298A}" destId="{6F1D098D-4930-4001-AE8A-AAA5F75669EC}" srcOrd="3" destOrd="0" presId="urn:microsoft.com/office/officeart/2018/2/layout/IconVerticalSolidList"/>
    <dgm:cxn modelId="{FCAC08C0-A090-4CB4-8478-61350A109491}" type="presParOf" srcId="{1939EFBD-8AF9-4B00-BE9F-9AA801D7D121}" destId="{FCD1258E-5F4A-42BC-BF9F-1EE644B0C1D2}" srcOrd="1" destOrd="0" presId="urn:microsoft.com/office/officeart/2018/2/layout/IconVerticalSolidList"/>
    <dgm:cxn modelId="{AF0E36DC-2F09-488B-85AE-E216BE27E20E}" type="presParOf" srcId="{1939EFBD-8AF9-4B00-BE9F-9AA801D7D121}" destId="{65F3A5BF-C973-4B9A-AD8F-37904AB6F9C1}" srcOrd="2" destOrd="0" presId="urn:microsoft.com/office/officeart/2018/2/layout/IconVerticalSolidList"/>
    <dgm:cxn modelId="{26102ABD-2DD3-4E28-BA20-3FB99E8E9E5C}" type="presParOf" srcId="{65F3A5BF-C973-4B9A-AD8F-37904AB6F9C1}" destId="{563CEC95-E81D-449F-8E85-9843CBB9DE3A}" srcOrd="0" destOrd="0" presId="urn:microsoft.com/office/officeart/2018/2/layout/IconVerticalSolidList"/>
    <dgm:cxn modelId="{AEAB7974-9183-423A-8CF8-3EDFFAFEA1F6}" type="presParOf" srcId="{65F3A5BF-C973-4B9A-AD8F-37904AB6F9C1}" destId="{561F5674-1186-4348-8E79-3207DE943174}" srcOrd="1" destOrd="0" presId="urn:microsoft.com/office/officeart/2018/2/layout/IconVerticalSolidList"/>
    <dgm:cxn modelId="{21C1744B-CA70-42B8-9431-6D40DF6F40E6}" type="presParOf" srcId="{65F3A5BF-C973-4B9A-AD8F-37904AB6F9C1}" destId="{BAFCB1F6-C518-4501-9351-A371C5A02CE4}" srcOrd="2" destOrd="0" presId="urn:microsoft.com/office/officeart/2018/2/layout/IconVerticalSolidList"/>
    <dgm:cxn modelId="{291C23BE-323F-4EB2-98ED-94896965CD7E}" type="presParOf" srcId="{65F3A5BF-C973-4B9A-AD8F-37904AB6F9C1}" destId="{FB33A451-26B1-478B-9F81-CD4035BB282C}" srcOrd="3" destOrd="0" presId="urn:microsoft.com/office/officeart/2018/2/layout/IconVerticalSolidList"/>
    <dgm:cxn modelId="{611B9E5E-14C3-49CC-BBA0-836511C0F02E}" type="presParOf" srcId="{1939EFBD-8AF9-4B00-BE9F-9AA801D7D121}" destId="{93EDAA87-47A5-40D1-B081-D7DB68DC6023}" srcOrd="3" destOrd="0" presId="urn:microsoft.com/office/officeart/2018/2/layout/IconVerticalSolidList"/>
    <dgm:cxn modelId="{74772DA5-DA4B-4CBC-895E-27E902FCA3ED}" type="presParOf" srcId="{1939EFBD-8AF9-4B00-BE9F-9AA801D7D121}" destId="{6E6E851C-B9B2-435F-93AB-4B6D5F0D0491}" srcOrd="4" destOrd="0" presId="urn:microsoft.com/office/officeart/2018/2/layout/IconVerticalSolidList"/>
    <dgm:cxn modelId="{BEE1CA6A-38DD-4141-9282-383F6F143AB2}" type="presParOf" srcId="{6E6E851C-B9B2-435F-93AB-4B6D5F0D0491}" destId="{9A8539D8-87B1-48E2-B595-E456373195C0}" srcOrd="0" destOrd="0" presId="urn:microsoft.com/office/officeart/2018/2/layout/IconVerticalSolidList"/>
    <dgm:cxn modelId="{8BC188EC-0CBE-4E51-8969-8EDB688F6E2C}" type="presParOf" srcId="{6E6E851C-B9B2-435F-93AB-4B6D5F0D0491}" destId="{C5E73910-EB1C-4D8A-9898-1D4835059656}" srcOrd="1" destOrd="0" presId="urn:microsoft.com/office/officeart/2018/2/layout/IconVerticalSolidList"/>
    <dgm:cxn modelId="{B7CE0384-DA12-4BA5-9911-1EE72FD15F37}" type="presParOf" srcId="{6E6E851C-B9B2-435F-93AB-4B6D5F0D0491}" destId="{D33A0769-C5AF-41E8-BDC4-AFA2800A843E}" srcOrd="2" destOrd="0" presId="urn:microsoft.com/office/officeart/2018/2/layout/IconVerticalSolidList"/>
    <dgm:cxn modelId="{68600EC1-4F4B-4B28-96F0-FC19B5476A46}" type="presParOf" srcId="{6E6E851C-B9B2-435F-93AB-4B6D5F0D0491}" destId="{02C1437F-1E38-49D2-9C81-1E704432E43F}" srcOrd="3" destOrd="0" presId="urn:microsoft.com/office/officeart/2018/2/layout/IconVerticalSolidList"/>
    <dgm:cxn modelId="{D6A9B8A7-77B4-4697-9270-BD25FF65113E}" type="presParOf" srcId="{1939EFBD-8AF9-4B00-BE9F-9AA801D7D121}" destId="{44FB1424-49FE-41F7-9A3A-ED9DD1743559}" srcOrd="5" destOrd="0" presId="urn:microsoft.com/office/officeart/2018/2/layout/IconVerticalSolidList"/>
    <dgm:cxn modelId="{23546F8E-3BEA-420D-B9D8-23B631C41448}" type="presParOf" srcId="{1939EFBD-8AF9-4B00-BE9F-9AA801D7D121}" destId="{E303025E-0CDE-4F7A-B999-C6801BC86501}" srcOrd="6" destOrd="0" presId="urn:microsoft.com/office/officeart/2018/2/layout/IconVerticalSolidList"/>
    <dgm:cxn modelId="{7FF124D9-B05A-4D88-BFC7-2B98A3273FEF}" type="presParOf" srcId="{E303025E-0CDE-4F7A-B999-C6801BC86501}" destId="{AE90CFD6-CE3C-4745-BDD2-CF997108C849}" srcOrd="0" destOrd="0" presId="urn:microsoft.com/office/officeart/2018/2/layout/IconVerticalSolidList"/>
    <dgm:cxn modelId="{6853B1FB-8081-4483-9473-96A875030EA1}" type="presParOf" srcId="{E303025E-0CDE-4F7A-B999-C6801BC86501}" destId="{F9D45827-6F97-403E-B4E9-4A777EC0D6E3}" srcOrd="1" destOrd="0" presId="urn:microsoft.com/office/officeart/2018/2/layout/IconVerticalSolidList"/>
    <dgm:cxn modelId="{A6FEC07C-6122-4758-81EC-9C4EECFE31B6}" type="presParOf" srcId="{E303025E-0CDE-4F7A-B999-C6801BC86501}" destId="{477277F6-65EA-45AE-9FB7-EEAD62828A33}" srcOrd="2" destOrd="0" presId="urn:microsoft.com/office/officeart/2018/2/layout/IconVerticalSolidList"/>
    <dgm:cxn modelId="{6124AB73-3348-4B77-AC98-3D858316206A}" type="presParOf" srcId="{E303025E-0CDE-4F7A-B999-C6801BC86501}" destId="{9AC82007-DF15-4D34-B021-3ACA4D82A5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5EBCB5-CADF-44C1-89B7-5570E8E53C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6F77029-CFDA-4015-B2B6-D48DA293E674}">
      <dgm:prSet/>
      <dgm:spPr/>
      <dgm:t>
        <a:bodyPr/>
        <a:lstStyle/>
        <a:p>
          <a:pPr>
            <a:lnSpc>
              <a:spcPct val="100000"/>
            </a:lnSpc>
          </a:pPr>
          <a:r>
            <a:rPr lang="en-US"/>
            <a:t>Develop phishing email templates</a:t>
          </a:r>
        </a:p>
      </dgm:t>
    </dgm:pt>
    <dgm:pt modelId="{2CBA0150-2C96-445E-BBD8-32F6839BF40B}" type="parTrans" cxnId="{9C844BFA-934A-4736-B403-41179A3AB918}">
      <dgm:prSet/>
      <dgm:spPr/>
      <dgm:t>
        <a:bodyPr/>
        <a:lstStyle/>
        <a:p>
          <a:endParaRPr lang="en-US"/>
        </a:p>
      </dgm:t>
    </dgm:pt>
    <dgm:pt modelId="{472B4689-B6CB-45A5-810D-C5CB185D6DC5}" type="sibTrans" cxnId="{9C844BFA-934A-4736-B403-41179A3AB918}">
      <dgm:prSet/>
      <dgm:spPr/>
      <dgm:t>
        <a:bodyPr/>
        <a:lstStyle/>
        <a:p>
          <a:endParaRPr lang="en-US"/>
        </a:p>
      </dgm:t>
    </dgm:pt>
    <dgm:pt modelId="{05016683-E117-4725-8A84-E30CFC8390B5}">
      <dgm:prSet/>
      <dgm:spPr/>
      <dgm:t>
        <a:bodyPr/>
        <a:lstStyle/>
        <a:p>
          <a:pPr>
            <a:lnSpc>
              <a:spcPct val="100000"/>
            </a:lnSpc>
          </a:pPr>
          <a:r>
            <a:rPr lang="en-US"/>
            <a:t>Conduct simulated phishing campaigns</a:t>
          </a:r>
        </a:p>
      </dgm:t>
    </dgm:pt>
    <dgm:pt modelId="{59E6BABF-473B-4D3F-B692-0B92627EAF19}" type="parTrans" cxnId="{A4412A81-75D2-42AE-B5A9-6FFF1A05DF89}">
      <dgm:prSet/>
      <dgm:spPr/>
      <dgm:t>
        <a:bodyPr/>
        <a:lstStyle/>
        <a:p>
          <a:endParaRPr lang="en-US"/>
        </a:p>
      </dgm:t>
    </dgm:pt>
    <dgm:pt modelId="{900C9422-8A5A-4D3B-A111-52B4EBC27795}" type="sibTrans" cxnId="{A4412A81-75D2-42AE-B5A9-6FFF1A05DF89}">
      <dgm:prSet/>
      <dgm:spPr/>
      <dgm:t>
        <a:bodyPr/>
        <a:lstStyle/>
        <a:p>
          <a:endParaRPr lang="en-US"/>
        </a:p>
      </dgm:t>
    </dgm:pt>
    <dgm:pt modelId="{DA9EDAAF-1997-439D-B957-ED0F3EA2AD3C}">
      <dgm:prSet/>
      <dgm:spPr/>
      <dgm:t>
        <a:bodyPr/>
        <a:lstStyle/>
        <a:p>
          <a:pPr>
            <a:lnSpc>
              <a:spcPct val="100000"/>
            </a:lnSpc>
          </a:pPr>
          <a:r>
            <a:rPr lang="en-US"/>
            <a:t>Provide training based on the results</a:t>
          </a:r>
        </a:p>
      </dgm:t>
    </dgm:pt>
    <dgm:pt modelId="{AD27B9A2-3956-4049-9FA7-6F5245629602}" type="parTrans" cxnId="{2968C440-1F15-4C04-8088-66E3D95E8357}">
      <dgm:prSet/>
      <dgm:spPr/>
      <dgm:t>
        <a:bodyPr/>
        <a:lstStyle/>
        <a:p>
          <a:endParaRPr lang="en-US"/>
        </a:p>
      </dgm:t>
    </dgm:pt>
    <dgm:pt modelId="{5167C6CB-D68C-4C1C-BB6B-9878614DEBBC}" type="sibTrans" cxnId="{2968C440-1F15-4C04-8088-66E3D95E8357}">
      <dgm:prSet/>
      <dgm:spPr/>
      <dgm:t>
        <a:bodyPr/>
        <a:lstStyle/>
        <a:p>
          <a:endParaRPr lang="en-US"/>
        </a:p>
      </dgm:t>
    </dgm:pt>
    <dgm:pt modelId="{4DF6FCDB-6E6F-49D6-B0CE-344B29F3F864}">
      <dgm:prSet/>
      <dgm:spPr/>
      <dgm:t>
        <a:bodyPr/>
        <a:lstStyle/>
        <a:p>
          <a:pPr>
            <a:lnSpc>
              <a:spcPct val="100000"/>
            </a:lnSpc>
          </a:pPr>
          <a:r>
            <a:rPr lang="en-US"/>
            <a:t>Measure success and generate reports</a:t>
          </a:r>
        </a:p>
      </dgm:t>
    </dgm:pt>
    <dgm:pt modelId="{67F75344-63E9-41F5-8F41-03EEF0E27FD7}" type="parTrans" cxnId="{B56DCD10-D3AF-48B8-A90C-4979D30D545F}">
      <dgm:prSet/>
      <dgm:spPr/>
      <dgm:t>
        <a:bodyPr/>
        <a:lstStyle/>
        <a:p>
          <a:endParaRPr lang="en-US"/>
        </a:p>
      </dgm:t>
    </dgm:pt>
    <dgm:pt modelId="{CCCFCEF0-C7AE-4195-A8CB-16D59ECB0ADA}" type="sibTrans" cxnId="{B56DCD10-D3AF-48B8-A90C-4979D30D545F}">
      <dgm:prSet/>
      <dgm:spPr/>
      <dgm:t>
        <a:bodyPr/>
        <a:lstStyle/>
        <a:p>
          <a:endParaRPr lang="en-US"/>
        </a:p>
      </dgm:t>
    </dgm:pt>
    <dgm:pt modelId="{34191BFE-6332-461E-AA5A-C8E1BBCEF19C}" type="pres">
      <dgm:prSet presAssocID="{C45EBCB5-CADF-44C1-89B7-5570E8E53C3B}" presName="root" presStyleCnt="0">
        <dgm:presLayoutVars>
          <dgm:dir/>
          <dgm:resizeHandles val="exact"/>
        </dgm:presLayoutVars>
      </dgm:prSet>
      <dgm:spPr/>
    </dgm:pt>
    <dgm:pt modelId="{584FA972-29CA-4893-916C-4E8B5293235F}" type="pres">
      <dgm:prSet presAssocID="{16F77029-CFDA-4015-B2B6-D48DA293E674}" presName="compNode" presStyleCnt="0"/>
      <dgm:spPr/>
    </dgm:pt>
    <dgm:pt modelId="{5FD48BF0-12D6-4C6A-BCB6-50F31462E342}" type="pres">
      <dgm:prSet presAssocID="{16F77029-CFDA-4015-B2B6-D48DA293E674}" presName="bgRect" presStyleLbl="bgShp" presStyleIdx="0" presStyleCnt="4"/>
      <dgm:spPr/>
    </dgm:pt>
    <dgm:pt modelId="{6FD6916D-3F7E-48C6-97C0-DD89117086B2}" type="pres">
      <dgm:prSet presAssocID="{16F77029-CFDA-4015-B2B6-D48DA293E6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1472C420-2154-4DCC-A36F-00B98EFA1E0C}" type="pres">
      <dgm:prSet presAssocID="{16F77029-CFDA-4015-B2B6-D48DA293E674}" presName="spaceRect" presStyleCnt="0"/>
      <dgm:spPr/>
    </dgm:pt>
    <dgm:pt modelId="{29E69E6F-EC5C-4CC5-8368-22E1843E9F90}" type="pres">
      <dgm:prSet presAssocID="{16F77029-CFDA-4015-B2B6-D48DA293E674}" presName="parTx" presStyleLbl="revTx" presStyleIdx="0" presStyleCnt="4">
        <dgm:presLayoutVars>
          <dgm:chMax val="0"/>
          <dgm:chPref val="0"/>
        </dgm:presLayoutVars>
      </dgm:prSet>
      <dgm:spPr/>
    </dgm:pt>
    <dgm:pt modelId="{F93B5731-DFBD-4C72-BE4F-7503A61D4481}" type="pres">
      <dgm:prSet presAssocID="{472B4689-B6CB-45A5-810D-C5CB185D6DC5}" presName="sibTrans" presStyleCnt="0"/>
      <dgm:spPr/>
    </dgm:pt>
    <dgm:pt modelId="{89048D02-DD34-4B8F-8F6A-543DB4279896}" type="pres">
      <dgm:prSet presAssocID="{05016683-E117-4725-8A84-E30CFC8390B5}" presName="compNode" presStyleCnt="0"/>
      <dgm:spPr/>
    </dgm:pt>
    <dgm:pt modelId="{52DC1E49-A033-4F95-9553-664437D7A8EE}" type="pres">
      <dgm:prSet presAssocID="{05016683-E117-4725-8A84-E30CFC8390B5}" presName="bgRect" presStyleLbl="bgShp" presStyleIdx="1" presStyleCnt="4"/>
      <dgm:spPr/>
    </dgm:pt>
    <dgm:pt modelId="{C8FD9CBB-7A6D-45BE-89F4-33AA459BE9AE}" type="pres">
      <dgm:prSet presAssocID="{05016683-E117-4725-8A84-E30CFC8390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velope"/>
        </a:ext>
      </dgm:extLst>
    </dgm:pt>
    <dgm:pt modelId="{2B4C8272-8CA8-4CF6-A218-F8F55ABDF9D5}" type="pres">
      <dgm:prSet presAssocID="{05016683-E117-4725-8A84-E30CFC8390B5}" presName="spaceRect" presStyleCnt="0"/>
      <dgm:spPr/>
    </dgm:pt>
    <dgm:pt modelId="{83C50B80-F129-4E8B-9724-224AD2EF44E8}" type="pres">
      <dgm:prSet presAssocID="{05016683-E117-4725-8A84-E30CFC8390B5}" presName="parTx" presStyleLbl="revTx" presStyleIdx="1" presStyleCnt="4">
        <dgm:presLayoutVars>
          <dgm:chMax val="0"/>
          <dgm:chPref val="0"/>
        </dgm:presLayoutVars>
      </dgm:prSet>
      <dgm:spPr/>
    </dgm:pt>
    <dgm:pt modelId="{3C8D029C-39B7-46E6-978F-B967B84BE5FA}" type="pres">
      <dgm:prSet presAssocID="{900C9422-8A5A-4D3B-A111-52B4EBC27795}" presName="sibTrans" presStyleCnt="0"/>
      <dgm:spPr/>
    </dgm:pt>
    <dgm:pt modelId="{C2057852-C445-41B2-AE29-37105D9548C8}" type="pres">
      <dgm:prSet presAssocID="{DA9EDAAF-1997-439D-B957-ED0F3EA2AD3C}" presName="compNode" presStyleCnt="0"/>
      <dgm:spPr/>
    </dgm:pt>
    <dgm:pt modelId="{E6B25718-D3F6-45CB-934B-98A647A9DA32}" type="pres">
      <dgm:prSet presAssocID="{DA9EDAAF-1997-439D-B957-ED0F3EA2AD3C}" presName="bgRect" presStyleLbl="bgShp" presStyleIdx="2" presStyleCnt="4"/>
      <dgm:spPr/>
    </dgm:pt>
    <dgm:pt modelId="{3878167F-1970-4652-AA91-CB890A0B0840}" type="pres">
      <dgm:prSet presAssocID="{DA9EDAAF-1997-439D-B957-ED0F3EA2AD3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0FCB3943-84C3-4AD4-9A3D-CB750CB9982B}" type="pres">
      <dgm:prSet presAssocID="{DA9EDAAF-1997-439D-B957-ED0F3EA2AD3C}" presName="spaceRect" presStyleCnt="0"/>
      <dgm:spPr/>
    </dgm:pt>
    <dgm:pt modelId="{9B21370C-A505-4731-9BEC-A2A7379F0FB6}" type="pres">
      <dgm:prSet presAssocID="{DA9EDAAF-1997-439D-B957-ED0F3EA2AD3C}" presName="parTx" presStyleLbl="revTx" presStyleIdx="2" presStyleCnt="4">
        <dgm:presLayoutVars>
          <dgm:chMax val="0"/>
          <dgm:chPref val="0"/>
        </dgm:presLayoutVars>
      </dgm:prSet>
      <dgm:spPr/>
    </dgm:pt>
    <dgm:pt modelId="{AA45B630-AA6F-4A20-B689-76A13759D4DA}" type="pres">
      <dgm:prSet presAssocID="{5167C6CB-D68C-4C1C-BB6B-9878614DEBBC}" presName="sibTrans" presStyleCnt="0"/>
      <dgm:spPr/>
    </dgm:pt>
    <dgm:pt modelId="{8FD5B877-870C-4A57-AD03-290B5432CEEC}" type="pres">
      <dgm:prSet presAssocID="{4DF6FCDB-6E6F-49D6-B0CE-344B29F3F864}" presName="compNode" presStyleCnt="0"/>
      <dgm:spPr/>
    </dgm:pt>
    <dgm:pt modelId="{0F8ED0D0-6493-49A4-9558-A08302762622}" type="pres">
      <dgm:prSet presAssocID="{4DF6FCDB-6E6F-49D6-B0CE-344B29F3F864}" presName="bgRect" presStyleLbl="bgShp" presStyleIdx="3" presStyleCnt="4"/>
      <dgm:spPr/>
    </dgm:pt>
    <dgm:pt modelId="{BFB7985C-19E8-4E45-AC88-8AD597C58942}" type="pres">
      <dgm:prSet presAssocID="{4DF6FCDB-6E6F-49D6-B0CE-344B29F3F8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D7F1C0E-D836-4038-B424-7CB901067068}" type="pres">
      <dgm:prSet presAssocID="{4DF6FCDB-6E6F-49D6-B0CE-344B29F3F864}" presName="spaceRect" presStyleCnt="0"/>
      <dgm:spPr/>
    </dgm:pt>
    <dgm:pt modelId="{0448EE73-385F-44FD-9B30-9C991CA7EDBD}" type="pres">
      <dgm:prSet presAssocID="{4DF6FCDB-6E6F-49D6-B0CE-344B29F3F864}" presName="parTx" presStyleLbl="revTx" presStyleIdx="3" presStyleCnt="4">
        <dgm:presLayoutVars>
          <dgm:chMax val="0"/>
          <dgm:chPref val="0"/>
        </dgm:presLayoutVars>
      </dgm:prSet>
      <dgm:spPr/>
    </dgm:pt>
  </dgm:ptLst>
  <dgm:cxnLst>
    <dgm:cxn modelId="{3D571C10-E903-4A14-8F51-0984E0ECDD58}" type="presOf" srcId="{4DF6FCDB-6E6F-49D6-B0CE-344B29F3F864}" destId="{0448EE73-385F-44FD-9B30-9C991CA7EDBD}" srcOrd="0" destOrd="0" presId="urn:microsoft.com/office/officeart/2018/2/layout/IconVerticalSolidList"/>
    <dgm:cxn modelId="{B56DCD10-D3AF-48B8-A90C-4979D30D545F}" srcId="{C45EBCB5-CADF-44C1-89B7-5570E8E53C3B}" destId="{4DF6FCDB-6E6F-49D6-B0CE-344B29F3F864}" srcOrd="3" destOrd="0" parTransId="{67F75344-63E9-41F5-8F41-03EEF0E27FD7}" sibTransId="{CCCFCEF0-C7AE-4195-A8CB-16D59ECB0ADA}"/>
    <dgm:cxn modelId="{BCC6022D-D239-473A-8CFC-5302E04D6A0E}" type="presOf" srcId="{16F77029-CFDA-4015-B2B6-D48DA293E674}" destId="{29E69E6F-EC5C-4CC5-8368-22E1843E9F90}" srcOrd="0" destOrd="0" presId="urn:microsoft.com/office/officeart/2018/2/layout/IconVerticalSolidList"/>
    <dgm:cxn modelId="{4A393E32-5383-4012-B083-93200C01F243}" type="presOf" srcId="{C45EBCB5-CADF-44C1-89B7-5570E8E53C3B}" destId="{34191BFE-6332-461E-AA5A-C8E1BBCEF19C}" srcOrd="0" destOrd="0" presId="urn:microsoft.com/office/officeart/2018/2/layout/IconVerticalSolidList"/>
    <dgm:cxn modelId="{2968C440-1F15-4C04-8088-66E3D95E8357}" srcId="{C45EBCB5-CADF-44C1-89B7-5570E8E53C3B}" destId="{DA9EDAAF-1997-439D-B957-ED0F3EA2AD3C}" srcOrd="2" destOrd="0" parTransId="{AD27B9A2-3956-4049-9FA7-6F5245629602}" sibTransId="{5167C6CB-D68C-4C1C-BB6B-9878614DEBBC}"/>
    <dgm:cxn modelId="{A4412A81-75D2-42AE-B5A9-6FFF1A05DF89}" srcId="{C45EBCB5-CADF-44C1-89B7-5570E8E53C3B}" destId="{05016683-E117-4725-8A84-E30CFC8390B5}" srcOrd="1" destOrd="0" parTransId="{59E6BABF-473B-4D3F-B692-0B92627EAF19}" sibTransId="{900C9422-8A5A-4D3B-A111-52B4EBC27795}"/>
    <dgm:cxn modelId="{1068089E-21DA-4846-A71E-33F7FAEA90A6}" type="presOf" srcId="{DA9EDAAF-1997-439D-B957-ED0F3EA2AD3C}" destId="{9B21370C-A505-4731-9BEC-A2A7379F0FB6}" srcOrd="0" destOrd="0" presId="urn:microsoft.com/office/officeart/2018/2/layout/IconVerticalSolidList"/>
    <dgm:cxn modelId="{8FC2E5B1-B3E2-4C4E-A2EE-1DB841A689E4}" type="presOf" srcId="{05016683-E117-4725-8A84-E30CFC8390B5}" destId="{83C50B80-F129-4E8B-9724-224AD2EF44E8}" srcOrd="0" destOrd="0" presId="urn:microsoft.com/office/officeart/2018/2/layout/IconVerticalSolidList"/>
    <dgm:cxn modelId="{9C844BFA-934A-4736-B403-41179A3AB918}" srcId="{C45EBCB5-CADF-44C1-89B7-5570E8E53C3B}" destId="{16F77029-CFDA-4015-B2B6-D48DA293E674}" srcOrd="0" destOrd="0" parTransId="{2CBA0150-2C96-445E-BBD8-32F6839BF40B}" sibTransId="{472B4689-B6CB-45A5-810D-C5CB185D6DC5}"/>
    <dgm:cxn modelId="{F034DA10-1462-4A31-A9F6-C8033DA80270}" type="presParOf" srcId="{34191BFE-6332-461E-AA5A-C8E1BBCEF19C}" destId="{584FA972-29CA-4893-916C-4E8B5293235F}" srcOrd="0" destOrd="0" presId="urn:microsoft.com/office/officeart/2018/2/layout/IconVerticalSolidList"/>
    <dgm:cxn modelId="{FFAA78B6-4A4F-4D77-B8C5-A1316886AFB5}" type="presParOf" srcId="{584FA972-29CA-4893-916C-4E8B5293235F}" destId="{5FD48BF0-12D6-4C6A-BCB6-50F31462E342}" srcOrd="0" destOrd="0" presId="urn:microsoft.com/office/officeart/2018/2/layout/IconVerticalSolidList"/>
    <dgm:cxn modelId="{23670128-64F2-473B-9509-61665068FAB2}" type="presParOf" srcId="{584FA972-29CA-4893-916C-4E8B5293235F}" destId="{6FD6916D-3F7E-48C6-97C0-DD89117086B2}" srcOrd="1" destOrd="0" presId="urn:microsoft.com/office/officeart/2018/2/layout/IconVerticalSolidList"/>
    <dgm:cxn modelId="{872F418D-EB56-4EB6-AF53-77902B798EC1}" type="presParOf" srcId="{584FA972-29CA-4893-916C-4E8B5293235F}" destId="{1472C420-2154-4DCC-A36F-00B98EFA1E0C}" srcOrd="2" destOrd="0" presId="urn:microsoft.com/office/officeart/2018/2/layout/IconVerticalSolidList"/>
    <dgm:cxn modelId="{80E29284-46EF-4E11-B405-8EEFBC049562}" type="presParOf" srcId="{584FA972-29CA-4893-916C-4E8B5293235F}" destId="{29E69E6F-EC5C-4CC5-8368-22E1843E9F90}" srcOrd="3" destOrd="0" presId="urn:microsoft.com/office/officeart/2018/2/layout/IconVerticalSolidList"/>
    <dgm:cxn modelId="{590BBF68-41A0-4BDC-8130-511480323FC6}" type="presParOf" srcId="{34191BFE-6332-461E-AA5A-C8E1BBCEF19C}" destId="{F93B5731-DFBD-4C72-BE4F-7503A61D4481}" srcOrd="1" destOrd="0" presId="urn:microsoft.com/office/officeart/2018/2/layout/IconVerticalSolidList"/>
    <dgm:cxn modelId="{0EBE2348-7493-41C8-BC68-9C3DCFEA61DB}" type="presParOf" srcId="{34191BFE-6332-461E-AA5A-C8E1BBCEF19C}" destId="{89048D02-DD34-4B8F-8F6A-543DB4279896}" srcOrd="2" destOrd="0" presId="urn:microsoft.com/office/officeart/2018/2/layout/IconVerticalSolidList"/>
    <dgm:cxn modelId="{5E9FAB34-76C2-4619-81FE-480632321937}" type="presParOf" srcId="{89048D02-DD34-4B8F-8F6A-543DB4279896}" destId="{52DC1E49-A033-4F95-9553-664437D7A8EE}" srcOrd="0" destOrd="0" presId="urn:microsoft.com/office/officeart/2018/2/layout/IconVerticalSolidList"/>
    <dgm:cxn modelId="{69B83E1B-F0C8-4283-BB0A-2A0F666B8DE4}" type="presParOf" srcId="{89048D02-DD34-4B8F-8F6A-543DB4279896}" destId="{C8FD9CBB-7A6D-45BE-89F4-33AA459BE9AE}" srcOrd="1" destOrd="0" presId="urn:microsoft.com/office/officeart/2018/2/layout/IconVerticalSolidList"/>
    <dgm:cxn modelId="{186B5DF7-1E68-4F00-80D9-2FB6F5D8800D}" type="presParOf" srcId="{89048D02-DD34-4B8F-8F6A-543DB4279896}" destId="{2B4C8272-8CA8-4CF6-A218-F8F55ABDF9D5}" srcOrd="2" destOrd="0" presId="urn:microsoft.com/office/officeart/2018/2/layout/IconVerticalSolidList"/>
    <dgm:cxn modelId="{EEBDA413-8A4F-48FE-9D88-17524C66187C}" type="presParOf" srcId="{89048D02-DD34-4B8F-8F6A-543DB4279896}" destId="{83C50B80-F129-4E8B-9724-224AD2EF44E8}" srcOrd="3" destOrd="0" presId="urn:microsoft.com/office/officeart/2018/2/layout/IconVerticalSolidList"/>
    <dgm:cxn modelId="{54DC6F64-C632-4D27-88CA-84B25989871E}" type="presParOf" srcId="{34191BFE-6332-461E-AA5A-C8E1BBCEF19C}" destId="{3C8D029C-39B7-46E6-978F-B967B84BE5FA}" srcOrd="3" destOrd="0" presId="urn:microsoft.com/office/officeart/2018/2/layout/IconVerticalSolidList"/>
    <dgm:cxn modelId="{5CC7DB4A-5D37-425E-9962-F96CD4B2E79A}" type="presParOf" srcId="{34191BFE-6332-461E-AA5A-C8E1BBCEF19C}" destId="{C2057852-C445-41B2-AE29-37105D9548C8}" srcOrd="4" destOrd="0" presId="urn:microsoft.com/office/officeart/2018/2/layout/IconVerticalSolidList"/>
    <dgm:cxn modelId="{DE56F656-98B0-4493-A807-B37CE8F2DB9D}" type="presParOf" srcId="{C2057852-C445-41B2-AE29-37105D9548C8}" destId="{E6B25718-D3F6-45CB-934B-98A647A9DA32}" srcOrd="0" destOrd="0" presId="urn:microsoft.com/office/officeart/2018/2/layout/IconVerticalSolidList"/>
    <dgm:cxn modelId="{B0513AD9-447F-4746-9786-3B31992F516D}" type="presParOf" srcId="{C2057852-C445-41B2-AE29-37105D9548C8}" destId="{3878167F-1970-4652-AA91-CB890A0B0840}" srcOrd="1" destOrd="0" presId="urn:microsoft.com/office/officeart/2018/2/layout/IconVerticalSolidList"/>
    <dgm:cxn modelId="{831DE2B6-76DF-4DD4-B9D7-BD0FAB98523D}" type="presParOf" srcId="{C2057852-C445-41B2-AE29-37105D9548C8}" destId="{0FCB3943-84C3-4AD4-9A3D-CB750CB9982B}" srcOrd="2" destOrd="0" presId="urn:microsoft.com/office/officeart/2018/2/layout/IconVerticalSolidList"/>
    <dgm:cxn modelId="{BDC5C25E-5AB7-410C-B5FE-A95001985809}" type="presParOf" srcId="{C2057852-C445-41B2-AE29-37105D9548C8}" destId="{9B21370C-A505-4731-9BEC-A2A7379F0FB6}" srcOrd="3" destOrd="0" presId="urn:microsoft.com/office/officeart/2018/2/layout/IconVerticalSolidList"/>
    <dgm:cxn modelId="{217C5CEE-666C-4FE2-BD53-A344F0DD6504}" type="presParOf" srcId="{34191BFE-6332-461E-AA5A-C8E1BBCEF19C}" destId="{AA45B630-AA6F-4A20-B689-76A13759D4DA}" srcOrd="5" destOrd="0" presId="urn:microsoft.com/office/officeart/2018/2/layout/IconVerticalSolidList"/>
    <dgm:cxn modelId="{9A0D5EDF-3DA8-4E3E-9270-7C784B153E73}" type="presParOf" srcId="{34191BFE-6332-461E-AA5A-C8E1BBCEF19C}" destId="{8FD5B877-870C-4A57-AD03-290B5432CEEC}" srcOrd="6" destOrd="0" presId="urn:microsoft.com/office/officeart/2018/2/layout/IconVerticalSolidList"/>
    <dgm:cxn modelId="{1D57F5BA-592F-4A47-A620-A7FB13E44AA3}" type="presParOf" srcId="{8FD5B877-870C-4A57-AD03-290B5432CEEC}" destId="{0F8ED0D0-6493-49A4-9558-A08302762622}" srcOrd="0" destOrd="0" presId="urn:microsoft.com/office/officeart/2018/2/layout/IconVerticalSolidList"/>
    <dgm:cxn modelId="{A853F0DD-D40F-466B-AD92-1BE3D9A51CB8}" type="presParOf" srcId="{8FD5B877-870C-4A57-AD03-290B5432CEEC}" destId="{BFB7985C-19E8-4E45-AC88-8AD597C58942}" srcOrd="1" destOrd="0" presId="urn:microsoft.com/office/officeart/2018/2/layout/IconVerticalSolidList"/>
    <dgm:cxn modelId="{5F3E8007-8CA7-4B98-8935-ADFE9B6DC1D8}" type="presParOf" srcId="{8FD5B877-870C-4A57-AD03-290B5432CEEC}" destId="{BD7F1C0E-D836-4038-B424-7CB901067068}" srcOrd="2" destOrd="0" presId="urn:microsoft.com/office/officeart/2018/2/layout/IconVerticalSolidList"/>
    <dgm:cxn modelId="{EFAFC008-AC2A-4C7F-A661-A48B0A54AECA}" type="presParOf" srcId="{8FD5B877-870C-4A57-AD03-290B5432CEEC}" destId="{0448EE73-385F-44FD-9B30-9C991CA7ED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185657-ECA7-46A6-B5A7-DD9D768A09DD}"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534FF4A5-0E00-4BDF-A1F3-FD988862FABE}">
      <dgm:prSet/>
      <dgm:spPr/>
      <dgm:t>
        <a:bodyPr/>
        <a:lstStyle/>
        <a:p>
          <a:r>
            <a:rPr lang="en-US"/>
            <a:t>To evaluate the organization’s ability to detect and respond to phishing attempts</a:t>
          </a:r>
        </a:p>
      </dgm:t>
    </dgm:pt>
    <dgm:pt modelId="{6A7E030D-117D-45D1-96CF-B6BAE6DFFDD6}" type="parTrans" cxnId="{8E5D2973-E14A-418A-BABE-A2834D2E0D6A}">
      <dgm:prSet/>
      <dgm:spPr/>
      <dgm:t>
        <a:bodyPr/>
        <a:lstStyle/>
        <a:p>
          <a:endParaRPr lang="en-US"/>
        </a:p>
      </dgm:t>
    </dgm:pt>
    <dgm:pt modelId="{78E7561D-0FE8-48DC-9877-E3C6E2C43468}" type="sibTrans" cxnId="{8E5D2973-E14A-418A-BABE-A2834D2E0D6A}">
      <dgm:prSet/>
      <dgm:spPr/>
      <dgm:t>
        <a:bodyPr/>
        <a:lstStyle/>
        <a:p>
          <a:endParaRPr lang="en-US"/>
        </a:p>
      </dgm:t>
    </dgm:pt>
    <dgm:pt modelId="{858F474B-388E-4551-9A2A-08FED70D9A85}">
      <dgm:prSet/>
      <dgm:spPr/>
      <dgm:t>
        <a:bodyPr/>
        <a:lstStyle/>
        <a:p>
          <a:r>
            <a:rPr lang="en-US"/>
            <a:t>To train employees on identifying phishing red flags</a:t>
          </a:r>
        </a:p>
      </dgm:t>
    </dgm:pt>
    <dgm:pt modelId="{D3A54254-0630-455B-B024-26C8A63849E5}" type="parTrans" cxnId="{6C29516B-93EE-4C6F-B955-50E91E129FF1}">
      <dgm:prSet/>
      <dgm:spPr/>
      <dgm:t>
        <a:bodyPr/>
        <a:lstStyle/>
        <a:p>
          <a:endParaRPr lang="en-US"/>
        </a:p>
      </dgm:t>
    </dgm:pt>
    <dgm:pt modelId="{B2DB1C0B-4740-453C-A46F-573A2D26E002}" type="sibTrans" cxnId="{6C29516B-93EE-4C6F-B955-50E91E129FF1}">
      <dgm:prSet/>
      <dgm:spPr/>
      <dgm:t>
        <a:bodyPr/>
        <a:lstStyle/>
        <a:p>
          <a:endParaRPr lang="en-US"/>
        </a:p>
      </dgm:t>
    </dgm:pt>
    <dgm:pt modelId="{94B4F840-6ACE-4B04-BF70-F2786AF536F5}">
      <dgm:prSet/>
      <dgm:spPr/>
      <dgm:t>
        <a:bodyPr/>
        <a:lstStyle/>
        <a:p>
          <a:r>
            <a:rPr lang="en-US"/>
            <a:t>To test and enhance the incident response procedures</a:t>
          </a:r>
        </a:p>
      </dgm:t>
    </dgm:pt>
    <dgm:pt modelId="{EFB821B4-EDAD-4804-A833-C574FEF80901}" type="parTrans" cxnId="{93D83E98-B1BD-4A10-96A4-D141B0D1541E}">
      <dgm:prSet/>
      <dgm:spPr/>
      <dgm:t>
        <a:bodyPr/>
        <a:lstStyle/>
        <a:p>
          <a:endParaRPr lang="en-US"/>
        </a:p>
      </dgm:t>
    </dgm:pt>
    <dgm:pt modelId="{6EB3F367-7C18-4B8D-BF75-2A830596340B}" type="sibTrans" cxnId="{93D83E98-B1BD-4A10-96A4-D141B0D1541E}">
      <dgm:prSet/>
      <dgm:spPr/>
      <dgm:t>
        <a:bodyPr/>
        <a:lstStyle/>
        <a:p>
          <a:endParaRPr lang="en-US"/>
        </a:p>
      </dgm:t>
    </dgm:pt>
    <dgm:pt modelId="{07AADE2A-8902-4E63-ADA5-1121CC3321EA}">
      <dgm:prSet/>
      <dgm:spPr/>
      <dgm:t>
        <a:bodyPr/>
        <a:lstStyle/>
        <a:p>
          <a:r>
            <a:rPr lang="en-US"/>
            <a:t>To measure the effectiveness of security awareness programs</a:t>
          </a:r>
        </a:p>
      </dgm:t>
    </dgm:pt>
    <dgm:pt modelId="{242C83ED-233E-45D9-B337-9C2A0F03FA31}" type="parTrans" cxnId="{92ADBC61-CB01-49D7-A009-87100DD5C83D}">
      <dgm:prSet/>
      <dgm:spPr/>
      <dgm:t>
        <a:bodyPr/>
        <a:lstStyle/>
        <a:p>
          <a:endParaRPr lang="en-US"/>
        </a:p>
      </dgm:t>
    </dgm:pt>
    <dgm:pt modelId="{50DDE0F2-2D89-4C40-8502-83E2C570E3D2}" type="sibTrans" cxnId="{92ADBC61-CB01-49D7-A009-87100DD5C83D}">
      <dgm:prSet/>
      <dgm:spPr/>
      <dgm:t>
        <a:bodyPr/>
        <a:lstStyle/>
        <a:p>
          <a:endParaRPr lang="en-US"/>
        </a:p>
      </dgm:t>
    </dgm:pt>
    <dgm:pt modelId="{C8AEBB21-4D6F-4BB7-A86D-870C2654E691}" type="pres">
      <dgm:prSet presAssocID="{5E185657-ECA7-46A6-B5A7-DD9D768A09DD}" presName="matrix" presStyleCnt="0">
        <dgm:presLayoutVars>
          <dgm:chMax val="1"/>
          <dgm:dir/>
          <dgm:resizeHandles val="exact"/>
        </dgm:presLayoutVars>
      </dgm:prSet>
      <dgm:spPr/>
    </dgm:pt>
    <dgm:pt modelId="{34EF903D-5210-4AB0-A17D-CE800B859822}" type="pres">
      <dgm:prSet presAssocID="{5E185657-ECA7-46A6-B5A7-DD9D768A09DD}" presName="diamond" presStyleLbl="bgShp" presStyleIdx="0" presStyleCnt="1"/>
      <dgm:spPr/>
    </dgm:pt>
    <dgm:pt modelId="{9DF3083A-4304-4A0D-ACCD-4C02A67A0736}" type="pres">
      <dgm:prSet presAssocID="{5E185657-ECA7-46A6-B5A7-DD9D768A09DD}" presName="quad1" presStyleLbl="node1" presStyleIdx="0" presStyleCnt="4">
        <dgm:presLayoutVars>
          <dgm:chMax val="0"/>
          <dgm:chPref val="0"/>
          <dgm:bulletEnabled val="1"/>
        </dgm:presLayoutVars>
      </dgm:prSet>
      <dgm:spPr/>
    </dgm:pt>
    <dgm:pt modelId="{F32F3D4C-5A3E-41A8-87E6-0D93C3AD6553}" type="pres">
      <dgm:prSet presAssocID="{5E185657-ECA7-46A6-B5A7-DD9D768A09DD}" presName="quad2" presStyleLbl="node1" presStyleIdx="1" presStyleCnt="4">
        <dgm:presLayoutVars>
          <dgm:chMax val="0"/>
          <dgm:chPref val="0"/>
          <dgm:bulletEnabled val="1"/>
        </dgm:presLayoutVars>
      </dgm:prSet>
      <dgm:spPr/>
    </dgm:pt>
    <dgm:pt modelId="{AA92030B-5E3F-4644-ACCF-BC2B21CE2ACB}" type="pres">
      <dgm:prSet presAssocID="{5E185657-ECA7-46A6-B5A7-DD9D768A09DD}" presName="quad3" presStyleLbl="node1" presStyleIdx="2" presStyleCnt="4">
        <dgm:presLayoutVars>
          <dgm:chMax val="0"/>
          <dgm:chPref val="0"/>
          <dgm:bulletEnabled val="1"/>
        </dgm:presLayoutVars>
      </dgm:prSet>
      <dgm:spPr/>
    </dgm:pt>
    <dgm:pt modelId="{405B10ED-1B2D-4968-886A-4AEE681F89BA}" type="pres">
      <dgm:prSet presAssocID="{5E185657-ECA7-46A6-B5A7-DD9D768A09DD}" presName="quad4" presStyleLbl="node1" presStyleIdx="3" presStyleCnt="4">
        <dgm:presLayoutVars>
          <dgm:chMax val="0"/>
          <dgm:chPref val="0"/>
          <dgm:bulletEnabled val="1"/>
        </dgm:presLayoutVars>
      </dgm:prSet>
      <dgm:spPr/>
    </dgm:pt>
  </dgm:ptLst>
  <dgm:cxnLst>
    <dgm:cxn modelId="{004F5A33-B37D-4A0C-AF71-D5F54CF3B0FF}" type="presOf" srcId="{5E185657-ECA7-46A6-B5A7-DD9D768A09DD}" destId="{C8AEBB21-4D6F-4BB7-A86D-870C2654E691}" srcOrd="0" destOrd="0" presId="urn:microsoft.com/office/officeart/2005/8/layout/matrix3"/>
    <dgm:cxn modelId="{92ADBC61-CB01-49D7-A009-87100DD5C83D}" srcId="{5E185657-ECA7-46A6-B5A7-DD9D768A09DD}" destId="{07AADE2A-8902-4E63-ADA5-1121CC3321EA}" srcOrd="3" destOrd="0" parTransId="{242C83ED-233E-45D9-B337-9C2A0F03FA31}" sibTransId="{50DDE0F2-2D89-4C40-8502-83E2C570E3D2}"/>
    <dgm:cxn modelId="{6C29516B-93EE-4C6F-B955-50E91E129FF1}" srcId="{5E185657-ECA7-46A6-B5A7-DD9D768A09DD}" destId="{858F474B-388E-4551-9A2A-08FED70D9A85}" srcOrd="1" destOrd="0" parTransId="{D3A54254-0630-455B-B024-26C8A63849E5}" sibTransId="{B2DB1C0B-4740-453C-A46F-573A2D26E002}"/>
    <dgm:cxn modelId="{8E5D2973-E14A-418A-BABE-A2834D2E0D6A}" srcId="{5E185657-ECA7-46A6-B5A7-DD9D768A09DD}" destId="{534FF4A5-0E00-4BDF-A1F3-FD988862FABE}" srcOrd="0" destOrd="0" parTransId="{6A7E030D-117D-45D1-96CF-B6BAE6DFFDD6}" sibTransId="{78E7561D-0FE8-48DC-9877-E3C6E2C43468}"/>
    <dgm:cxn modelId="{88A4F277-114C-4393-A029-109B15F1AD7A}" type="presOf" srcId="{534FF4A5-0E00-4BDF-A1F3-FD988862FABE}" destId="{9DF3083A-4304-4A0D-ACCD-4C02A67A0736}" srcOrd="0" destOrd="0" presId="urn:microsoft.com/office/officeart/2005/8/layout/matrix3"/>
    <dgm:cxn modelId="{93D83E98-B1BD-4A10-96A4-D141B0D1541E}" srcId="{5E185657-ECA7-46A6-B5A7-DD9D768A09DD}" destId="{94B4F840-6ACE-4B04-BF70-F2786AF536F5}" srcOrd="2" destOrd="0" parTransId="{EFB821B4-EDAD-4804-A833-C574FEF80901}" sibTransId="{6EB3F367-7C18-4B8D-BF75-2A830596340B}"/>
    <dgm:cxn modelId="{89214699-87DA-4262-82AB-AA045AF49A7F}" type="presOf" srcId="{858F474B-388E-4551-9A2A-08FED70D9A85}" destId="{F32F3D4C-5A3E-41A8-87E6-0D93C3AD6553}" srcOrd="0" destOrd="0" presId="urn:microsoft.com/office/officeart/2005/8/layout/matrix3"/>
    <dgm:cxn modelId="{F0316FC2-5226-4AF0-8779-D7CEE63AD45B}" type="presOf" srcId="{94B4F840-6ACE-4B04-BF70-F2786AF536F5}" destId="{AA92030B-5E3F-4644-ACCF-BC2B21CE2ACB}" srcOrd="0" destOrd="0" presId="urn:microsoft.com/office/officeart/2005/8/layout/matrix3"/>
    <dgm:cxn modelId="{B369B4F5-131A-4ACA-8FCB-6FB40C165E16}" type="presOf" srcId="{07AADE2A-8902-4E63-ADA5-1121CC3321EA}" destId="{405B10ED-1B2D-4968-886A-4AEE681F89BA}" srcOrd="0" destOrd="0" presId="urn:microsoft.com/office/officeart/2005/8/layout/matrix3"/>
    <dgm:cxn modelId="{8B84810C-E8F6-4D5F-B74C-9405D687BBA0}" type="presParOf" srcId="{C8AEBB21-4D6F-4BB7-A86D-870C2654E691}" destId="{34EF903D-5210-4AB0-A17D-CE800B859822}" srcOrd="0" destOrd="0" presId="urn:microsoft.com/office/officeart/2005/8/layout/matrix3"/>
    <dgm:cxn modelId="{EAA9CA66-2445-4E30-9AB3-DB6261148980}" type="presParOf" srcId="{C8AEBB21-4D6F-4BB7-A86D-870C2654E691}" destId="{9DF3083A-4304-4A0D-ACCD-4C02A67A0736}" srcOrd="1" destOrd="0" presId="urn:microsoft.com/office/officeart/2005/8/layout/matrix3"/>
    <dgm:cxn modelId="{31A3DFD3-07C8-4271-AEDA-98F2ACC96518}" type="presParOf" srcId="{C8AEBB21-4D6F-4BB7-A86D-870C2654E691}" destId="{F32F3D4C-5A3E-41A8-87E6-0D93C3AD6553}" srcOrd="2" destOrd="0" presId="urn:microsoft.com/office/officeart/2005/8/layout/matrix3"/>
    <dgm:cxn modelId="{A2EAB0A5-CA4D-42BB-BA38-4D763DEE46BA}" type="presParOf" srcId="{C8AEBB21-4D6F-4BB7-A86D-870C2654E691}" destId="{AA92030B-5E3F-4644-ACCF-BC2B21CE2ACB}" srcOrd="3" destOrd="0" presId="urn:microsoft.com/office/officeart/2005/8/layout/matrix3"/>
    <dgm:cxn modelId="{A800EC29-5CAC-4FF1-8E56-6D389DC87F81}" type="presParOf" srcId="{C8AEBB21-4D6F-4BB7-A86D-870C2654E691}" destId="{405B10ED-1B2D-4968-886A-4AEE681F89B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898785-FB18-426A-9BA4-400544B6B50F}"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37022B5C-E02B-4923-B34F-DF85495F4574}">
      <dgm:prSet/>
      <dgm:spPr/>
      <dgm:t>
        <a:bodyPr/>
        <a:lstStyle/>
        <a:p>
          <a:r>
            <a:rPr lang="en-US"/>
            <a:t>Incident Response Team: Responsible for detecting, analyzing, and responding to the simulated phishing attack</a:t>
          </a:r>
        </a:p>
      </dgm:t>
    </dgm:pt>
    <dgm:pt modelId="{65ABE065-2FA2-497E-9BE6-0D2729BBE731}" type="parTrans" cxnId="{7ED2A188-87A0-4525-804C-C62A3B03C702}">
      <dgm:prSet/>
      <dgm:spPr/>
      <dgm:t>
        <a:bodyPr/>
        <a:lstStyle/>
        <a:p>
          <a:endParaRPr lang="en-US"/>
        </a:p>
      </dgm:t>
    </dgm:pt>
    <dgm:pt modelId="{AD74D5C3-6060-4E7A-9F78-F78DF1432765}" type="sibTrans" cxnId="{7ED2A188-87A0-4525-804C-C62A3B03C702}">
      <dgm:prSet/>
      <dgm:spPr/>
      <dgm:t>
        <a:bodyPr/>
        <a:lstStyle/>
        <a:p>
          <a:endParaRPr lang="en-US"/>
        </a:p>
      </dgm:t>
    </dgm:pt>
    <dgm:pt modelId="{D32B5F39-669F-4251-B09B-BFAE18851BCF}">
      <dgm:prSet/>
      <dgm:spPr/>
      <dgm:t>
        <a:bodyPr/>
        <a:lstStyle/>
        <a:p>
          <a:r>
            <a:rPr lang="en-US"/>
            <a:t>IT Security Team: Manages infrastructure and provides technical support</a:t>
          </a:r>
        </a:p>
      </dgm:t>
    </dgm:pt>
    <dgm:pt modelId="{506D8E52-637D-4EE1-8ED5-F5E0B187FE6F}" type="parTrans" cxnId="{C745A31E-323F-4278-8A2E-8E9E97555D80}">
      <dgm:prSet/>
      <dgm:spPr/>
      <dgm:t>
        <a:bodyPr/>
        <a:lstStyle/>
        <a:p>
          <a:endParaRPr lang="en-US"/>
        </a:p>
      </dgm:t>
    </dgm:pt>
    <dgm:pt modelId="{8B4B56EA-C594-4968-9EAE-B052A62A2028}" type="sibTrans" cxnId="{C745A31E-323F-4278-8A2E-8E9E97555D80}">
      <dgm:prSet/>
      <dgm:spPr/>
      <dgm:t>
        <a:bodyPr/>
        <a:lstStyle/>
        <a:p>
          <a:endParaRPr lang="en-US"/>
        </a:p>
      </dgm:t>
    </dgm:pt>
    <dgm:pt modelId="{931C2FEC-09D5-425A-9045-FAFA58024B9D}">
      <dgm:prSet/>
      <dgm:spPr/>
      <dgm:t>
        <a:bodyPr/>
        <a:lstStyle/>
        <a:p>
          <a:r>
            <a:rPr lang="en-US"/>
            <a:t>Training and Awareness Team: Conducts training sessions post-simulation</a:t>
          </a:r>
        </a:p>
      </dgm:t>
    </dgm:pt>
    <dgm:pt modelId="{F049E68E-B2EB-47EE-A4AF-942DBE7512AB}" type="parTrans" cxnId="{B87B034F-0BA6-45EE-A412-0E8FE5A7B7C2}">
      <dgm:prSet/>
      <dgm:spPr/>
      <dgm:t>
        <a:bodyPr/>
        <a:lstStyle/>
        <a:p>
          <a:endParaRPr lang="en-US"/>
        </a:p>
      </dgm:t>
    </dgm:pt>
    <dgm:pt modelId="{AD437E99-DDCC-43BA-83E6-E53A186C7AA4}" type="sibTrans" cxnId="{B87B034F-0BA6-45EE-A412-0E8FE5A7B7C2}">
      <dgm:prSet/>
      <dgm:spPr/>
      <dgm:t>
        <a:bodyPr/>
        <a:lstStyle/>
        <a:p>
          <a:endParaRPr lang="en-US"/>
        </a:p>
      </dgm:t>
    </dgm:pt>
    <dgm:pt modelId="{CC2308D1-2754-455A-B4CE-25B256FD871E}">
      <dgm:prSet/>
      <dgm:spPr/>
      <dgm:t>
        <a:bodyPr/>
        <a:lstStyle/>
        <a:p>
          <a:r>
            <a:rPr lang="en-US"/>
            <a:t>Employees: Serve as test subjects for the simulation</a:t>
          </a:r>
        </a:p>
      </dgm:t>
    </dgm:pt>
    <dgm:pt modelId="{DEADEF48-216B-4322-AE9A-023EBAE11157}" type="parTrans" cxnId="{EB1D4522-9949-4F23-AA8F-AA20E79A8853}">
      <dgm:prSet/>
      <dgm:spPr/>
      <dgm:t>
        <a:bodyPr/>
        <a:lstStyle/>
        <a:p>
          <a:endParaRPr lang="en-US"/>
        </a:p>
      </dgm:t>
    </dgm:pt>
    <dgm:pt modelId="{1A87D745-204B-47F2-89FC-7A4650BE3291}" type="sibTrans" cxnId="{EB1D4522-9949-4F23-AA8F-AA20E79A8853}">
      <dgm:prSet/>
      <dgm:spPr/>
      <dgm:t>
        <a:bodyPr/>
        <a:lstStyle/>
        <a:p>
          <a:endParaRPr lang="en-US"/>
        </a:p>
      </dgm:t>
    </dgm:pt>
    <dgm:pt modelId="{A89D44A2-0426-4C2F-9CCB-60076A847B95}" type="pres">
      <dgm:prSet presAssocID="{7E898785-FB18-426A-9BA4-400544B6B50F}" presName="outerComposite" presStyleCnt="0">
        <dgm:presLayoutVars>
          <dgm:chMax val="5"/>
          <dgm:dir/>
          <dgm:resizeHandles val="exact"/>
        </dgm:presLayoutVars>
      </dgm:prSet>
      <dgm:spPr/>
    </dgm:pt>
    <dgm:pt modelId="{F44E470F-C031-42CD-A2B5-E786BE562D82}" type="pres">
      <dgm:prSet presAssocID="{7E898785-FB18-426A-9BA4-400544B6B50F}" presName="dummyMaxCanvas" presStyleCnt="0">
        <dgm:presLayoutVars/>
      </dgm:prSet>
      <dgm:spPr/>
    </dgm:pt>
    <dgm:pt modelId="{C34A072D-1AEB-4522-861C-ECA02C42A52B}" type="pres">
      <dgm:prSet presAssocID="{7E898785-FB18-426A-9BA4-400544B6B50F}" presName="FourNodes_1" presStyleLbl="node1" presStyleIdx="0" presStyleCnt="4">
        <dgm:presLayoutVars>
          <dgm:bulletEnabled val="1"/>
        </dgm:presLayoutVars>
      </dgm:prSet>
      <dgm:spPr/>
    </dgm:pt>
    <dgm:pt modelId="{D0DC00AD-78F2-4B63-A2A8-184C18232C83}" type="pres">
      <dgm:prSet presAssocID="{7E898785-FB18-426A-9BA4-400544B6B50F}" presName="FourNodes_2" presStyleLbl="node1" presStyleIdx="1" presStyleCnt="4">
        <dgm:presLayoutVars>
          <dgm:bulletEnabled val="1"/>
        </dgm:presLayoutVars>
      </dgm:prSet>
      <dgm:spPr/>
    </dgm:pt>
    <dgm:pt modelId="{FFE3C102-1CE3-4C86-9983-191A870A2699}" type="pres">
      <dgm:prSet presAssocID="{7E898785-FB18-426A-9BA4-400544B6B50F}" presName="FourNodes_3" presStyleLbl="node1" presStyleIdx="2" presStyleCnt="4">
        <dgm:presLayoutVars>
          <dgm:bulletEnabled val="1"/>
        </dgm:presLayoutVars>
      </dgm:prSet>
      <dgm:spPr/>
    </dgm:pt>
    <dgm:pt modelId="{1C0BC397-DB40-4A23-BE6B-DB6661CEACF7}" type="pres">
      <dgm:prSet presAssocID="{7E898785-FB18-426A-9BA4-400544B6B50F}" presName="FourNodes_4" presStyleLbl="node1" presStyleIdx="3" presStyleCnt="4">
        <dgm:presLayoutVars>
          <dgm:bulletEnabled val="1"/>
        </dgm:presLayoutVars>
      </dgm:prSet>
      <dgm:spPr/>
    </dgm:pt>
    <dgm:pt modelId="{292BD8BE-D61F-46E5-960C-BD44FA72A097}" type="pres">
      <dgm:prSet presAssocID="{7E898785-FB18-426A-9BA4-400544B6B50F}" presName="FourConn_1-2" presStyleLbl="fgAccFollowNode1" presStyleIdx="0" presStyleCnt="3">
        <dgm:presLayoutVars>
          <dgm:bulletEnabled val="1"/>
        </dgm:presLayoutVars>
      </dgm:prSet>
      <dgm:spPr/>
    </dgm:pt>
    <dgm:pt modelId="{870F30A9-E713-4DA3-9437-B06FAE0E636F}" type="pres">
      <dgm:prSet presAssocID="{7E898785-FB18-426A-9BA4-400544B6B50F}" presName="FourConn_2-3" presStyleLbl="fgAccFollowNode1" presStyleIdx="1" presStyleCnt="3">
        <dgm:presLayoutVars>
          <dgm:bulletEnabled val="1"/>
        </dgm:presLayoutVars>
      </dgm:prSet>
      <dgm:spPr/>
    </dgm:pt>
    <dgm:pt modelId="{D45E66DF-47BC-4433-B2FC-B57176914394}" type="pres">
      <dgm:prSet presAssocID="{7E898785-FB18-426A-9BA4-400544B6B50F}" presName="FourConn_3-4" presStyleLbl="fgAccFollowNode1" presStyleIdx="2" presStyleCnt="3">
        <dgm:presLayoutVars>
          <dgm:bulletEnabled val="1"/>
        </dgm:presLayoutVars>
      </dgm:prSet>
      <dgm:spPr/>
    </dgm:pt>
    <dgm:pt modelId="{BFB7334C-0C21-4F06-8E6F-E178701CCCB1}" type="pres">
      <dgm:prSet presAssocID="{7E898785-FB18-426A-9BA4-400544B6B50F}" presName="FourNodes_1_text" presStyleLbl="node1" presStyleIdx="3" presStyleCnt="4">
        <dgm:presLayoutVars>
          <dgm:bulletEnabled val="1"/>
        </dgm:presLayoutVars>
      </dgm:prSet>
      <dgm:spPr/>
    </dgm:pt>
    <dgm:pt modelId="{022FED94-D297-417D-8BBE-064A66EB8D46}" type="pres">
      <dgm:prSet presAssocID="{7E898785-FB18-426A-9BA4-400544B6B50F}" presName="FourNodes_2_text" presStyleLbl="node1" presStyleIdx="3" presStyleCnt="4">
        <dgm:presLayoutVars>
          <dgm:bulletEnabled val="1"/>
        </dgm:presLayoutVars>
      </dgm:prSet>
      <dgm:spPr/>
    </dgm:pt>
    <dgm:pt modelId="{5FB12C0E-84DA-4F3A-8B21-567E5EEAE173}" type="pres">
      <dgm:prSet presAssocID="{7E898785-FB18-426A-9BA4-400544B6B50F}" presName="FourNodes_3_text" presStyleLbl="node1" presStyleIdx="3" presStyleCnt="4">
        <dgm:presLayoutVars>
          <dgm:bulletEnabled val="1"/>
        </dgm:presLayoutVars>
      </dgm:prSet>
      <dgm:spPr/>
    </dgm:pt>
    <dgm:pt modelId="{A20C797D-DE8F-424C-A6FE-64F5A2610178}" type="pres">
      <dgm:prSet presAssocID="{7E898785-FB18-426A-9BA4-400544B6B50F}" presName="FourNodes_4_text" presStyleLbl="node1" presStyleIdx="3" presStyleCnt="4">
        <dgm:presLayoutVars>
          <dgm:bulletEnabled val="1"/>
        </dgm:presLayoutVars>
      </dgm:prSet>
      <dgm:spPr/>
    </dgm:pt>
  </dgm:ptLst>
  <dgm:cxnLst>
    <dgm:cxn modelId="{BE2F4611-A5E6-4245-A65C-76799597E60C}" type="presOf" srcId="{AD74D5C3-6060-4E7A-9F78-F78DF1432765}" destId="{292BD8BE-D61F-46E5-960C-BD44FA72A097}" srcOrd="0" destOrd="0" presId="urn:microsoft.com/office/officeart/2005/8/layout/vProcess5"/>
    <dgm:cxn modelId="{C745A31E-323F-4278-8A2E-8E9E97555D80}" srcId="{7E898785-FB18-426A-9BA4-400544B6B50F}" destId="{D32B5F39-669F-4251-B09B-BFAE18851BCF}" srcOrd="1" destOrd="0" parTransId="{506D8E52-637D-4EE1-8ED5-F5E0B187FE6F}" sibTransId="{8B4B56EA-C594-4968-9EAE-B052A62A2028}"/>
    <dgm:cxn modelId="{EB1D4522-9949-4F23-AA8F-AA20E79A8853}" srcId="{7E898785-FB18-426A-9BA4-400544B6B50F}" destId="{CC2308D1-2754-455A-B4CE-25B256FD871E}" srcOrd="3" destOrd="0" parTransId="{DEADEF48-216B-4322-AE9A-023EBAE11157}" sibTransId="{1A87D745-204B-47F2-89FC-7A4650BE3291}"/>
    <dgm:cxn modelId="{F1D99736-52CF-4AAB-B7C2-71CEC3473C2A}" type="presOf" srcId="{37022B5C-E02B-4923-B34F-DF85495F4574}" destId="{BFB7334C-0C21-4F06-8E6F-E178701CCCB1}" srcOrd="1" destOrd="0" presId="urn:microsoft.com/office/officeart/2005/8/layout/vProcess5"/>
    <dgm:cxn modelId="{730F5C5C-B0DC-48AF-8A81-78AD03491E48}" type="presOf" srcId="{AD437E99-DDCC-43BA-83E6-E53A186C7AA4}" destId="{D45E66DF-47BC-4433-B2FC-B57176914394}" srcOrd="0" destOrd="0" presId="urn:microsoft.com/office/officeart/2005/8/layout/vProcess5"/>
    <dgm:cxn modelId="{8728F55F-95D4-4A95-BA5C-51D8297FA690}" type="presOf" srcId="{7E898785-FB18-426A-9BA4-400544B6B50F}" destId="{A89D44A2-0426-4C2F-9CCB-60076A847B95}" srcOrd="0" destOrd="0" presId="urn:microsoft.com/office/officeart/2005/8/layout/vProcess5"/>
    <dgm:cxn modelId="{FF2CAB61-F34D-4909-988F-BC9531394E85}" type="presOf" srcId="{CC2308D1-2754-455A-B4CE-25B256FD871E}" destId="{1C0BC397-DB40-4A23-BE6B-DB6661CEACF7}" srcOrd="0" destOrd="0" presId="urn:microsoft.com/office/officeart/2005/8/layout/vProcess5"/>
    <dgm:cxn modelId="{1998C767-2170-4F48-813A-95F4978E6C2C}" type="presOf" srcId="{CC2308D1-2754-455A-B4CE-25B256FD871E}" destId="{A20C797D-DE8F-424C-A6FE-64F5A2610178}" srcOrd="1" destOrd="0" presId="urn:microsoft.com/office/officeart/2005/8/layout/vProcess5"/>
    <dgm:cxn modelId="{53F8846D-3AB0-44FB-A062-AAC7804D785D}" type="presOf" srcId="{D32B5F39-669F-4251-B09B-BFAE18851BCF}" destId="{022FED94-D297-417D-8BBE-064A66EB8D46}" srcOrd="1" destOrd="0" presId="urn:microsoft.com/office/officeart/2005/8/layout/vProcess5"/>
    <dgm:cxn modelId="{B87B034F-0BA6-45EE-A412-0E8FE5A7B7C2}" srcId="{7E898785-FB18-426A-9BA4-400544B6B50F}" destId="{931C2FEC-09D5-425A-9045-FAFA58024B9D}" srcOrd="2" destOrd="0" parTransId="{F049E68E-B2EB-47EE-A4AF-942DBE7512AB}" sibTransId="{AD437E99-DDCC-43BA-83E6-E53A186C7AA4}"/>
    <dgm:cxn modelId="{19A63550-966F-4173-95AC-FB1CDC137FB9}" type="presOf" srcId="{931C2FEC-09D5-425A-9045-FAFA58024B9D}" destId="{FFE3C102-1CE3-4C86-9983-191A870A2699}" srcOrd="0" destOrd="0" presId="urn:microsoft.com/office/officeart/2005/8/layout/vProcess5"/>
    <dgm:cxn modelId="{C91D6775-9946-4574-9316-AAA2AE39392B}" type="presOf" srcId="{D32B5F39-669F-4251-B09B-BFAE18851BCF}" destId="{D0DC00AD-78F2-4B63-A2A8-184C18232C83}" srcOrd="0" destOrd="0" presId="urn:microsoft.com/office/officeart/2005/8/layout/vProcess5"/>
    <dgm:cxn modelId="{7ED2A188-87A0-4525-804C-C62A3B03C702}" srcId="{7E898785-FB18-426A-9BA4-400544B6B50F}" destId="{37022B5C-E02B-4923-B34F-DF85495F4574}" srcOrd="0" destOrd="0" parTransId="{65ABE065-2FA2-497E-9BE6-0D2729BBE731}" sibTransId="{AD74D5C3-6060-4E7A-9F78-F78DF1432765}"/>
    <dgm:cxn modelId="{B1B050B7-79A6-4410-8FD2-68F3EE0DB9A2}" type="presOf" srcId="{8B4B56EA-C594-4968-9EAE-B052A62A2028}" destId="{870F30A9-E713-4DA3-9437-B06FAE0E636F}" srcOrd="0" destOrd="0" presId="urn:microsoft.com/office/officeart/2005/8/layout/vProcess5"/>
    <dgm:cxn modelId="{A562FFE3-D928-45B1-B18A-D15D50F15412}" type="presOf" srcId="{931C2FEC-09D5-425A-9045-FAFA58024B9D}" destId="{5FB12C0E-84DA-4F3A-8B21-567E5EEAE173}" srcOrd="1" destOrd="0" presId="urn:microsoft.com/office/officeart/2005/8/layout/vProcess5"/>
    <dgm:cxn modelId="{AEFCC6E9-FAE5-46E1-8589-81DAD1FF0F4E}" type="presOf" srcId="{37022B5C-E02B-4923-B34F-DF85495F4574}" destId="{C34A072D-1AEB-4522-861C-ECA02C42A52B}" srcOrd="0" destOrd="0" presId="urn:microsoft.com/office/officeart/2005/8/layout/vProcess5"/>
    <dgm:cxn modelId="{9AE1F6CE-1CA5-406B-8B3A-19EDCE80130B}" type="presParOf" srcId="{A89D44A2-0426-4C2F-9CCB-60076A847B95}" destId="{F44E470F-C031-42CD-A2B5-E786BE562D82}" srcOrd="0" destOrd="0" presId="urn:microsoft.com/office/officeart/2005/8/layout/vProcess5"/>
    <dgm:cxn modelId="{72B4EDFD-CD67-4CF2-87A3-72EE6C622C97}" type="presParOf" srcId="{A89D44A2-0426-4C2F-9CCB-60076A847B95}" destId="{C34A072D-1AEB-4522-861C-ECA02C42A52B}" srcOrd="1" destOrd="0" presId="urn:microsoft.com/office/officeart/2005/8/layout/vProcess5"/>
    <dgm:cxn modelId="{031C2B49-AA8C-4941-8893-7939DF8F3A88}" type="presParOf" srcId="{A89D44A2-0426-4C2F-9CCB-60076A847B95}" destId="{D0DC00AD-78F2-4B63-A2A8-184C18232C83}" srcOrd="2" destOrd="0" presId="urn:microsoft.com/office/officeart/2005/8/layout/vProcess5"/>
    <dgm:cxn modelId="{A8E1780F-E7A3-45EE-B927-EDA2F28BAA79}" type="presParOf" srcId="{A89D44A2-0426-4C2F-9CCB-60076A847B95}" destId="{FFE3C102-1CE3-4C86-9983-191A870A2699}" srcOrd="3" destOrd="0" presId="urn:microsoft.com/office/officeart/2005/8/layout/vProcess5"/>
    <dgm:cxn modelId="{011983D1-159C-4237-A695-88AC6241A080}" type="presParOf" srcId="{A89D44A2-0426-4C2F-9CCB-60076A847B95}" destId="{1C0BC397-DB40-4A23-BE6B-DB6661CEACF7}" srcOrd="4" destOrd="0" presId="urn:microsoft.com/office/officeart/2005/8/layout/vProcess5"/>
    <dgm:cxn modelId="{B21A6F82-CCF5-4DB3-8178-B8CAF5737675}" type="presParOf" srcId="{A89D44A2-0426-4C2F-9CCB-60076A847B95}" destId="{292BD8BE-D61F-46E5-960C-BD44FA72A097}" srcOrd="5" destOrd="0" presId="urn:microsoft.com/office/officeart/2005/8/layout/vProcess5"/>
    <dgm:cxn modelId="{FE3D978F-D46B-4C95-A0FD-7B0CDC1B59C4}" type="presParOf" srcId="{A89D44A2-0426-4C2F-9CCB-60076A847B95}" destId="{870F30A9-E713-4DA3-9437-B06FAE0E636F}" srcOrd="6" destOrd="0" presId="urn:microsoft.com/office/officeart/2005/8/layout/vProcess5"/>
    <dgm:cxn modelId="{CDDEC710-7851-46DF-BA4C-4A82F183DEA1}" type="presParOf" srcId="{A89D44A2-0426-4C2F-9CCB-60076A847B95}" destId="{D45E66DF-47BC-4433-B2FC-B57176914394}" srcOrd="7" destOrd="0" presId="urn:microsoft.com/office/officeart/2005/8/layout/vProcess5"/>
    <dgm:cxn modelId="{94A98BA9-008E-4E4B-B817-44791741BE64}" type="presParOf" srcId="{A89D44A2-0426-4C2F-9CCB-60076A847B95}" destId="{BFB7334C-0C21-4F06-8E6F-E178701CCCB1}" srcOrd="8" destOrd="0" presId="urn:microsoft.com/office/officeart/2005/8/layout/vProcess5"/>
    <dgm:cxn modelId="{263B94D8-096D-4132-807B-3F5B65BE2FEE}" type="presParOf" srcId="{A89D44A2-0426-4C2F-9CCB-60076A847B95}" destId="{022FED94-D297-417D-8BBE-064A66EB8D46}" srcOrd="9" destOrd="0" presId="urn:microsoft.com/office/officeart/2005/8/layout/vProcess5"/>
    <dgm:cxn modelId="{832F1997-C6C7-481D-A4B7-0D3BB95A13A7}" type="presParOf" srcId="{A89D44A2-0426-4C2F-9CCB-60076A847B95}" destId="{5FB12C0E-84DA-4F3A-8B21-567E5EEAE173}" srcOrd="10" destOrd="0" presId="urn:microsoft.com/office/officeart/2005/8/layout/vProcess5"/>
    <dgm:cxn modelId="{E2B37133-3ABA-43B9-8F8E-D385B65CB465}" type="presParOf" srcId="{A89D44A2-0426-4C2F-9CCB-60076A847B95}" destId="{A20C797D-DE8F-424C-A6FE-64F5A261017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8A8802-B6B9-4541-9D08-19415BE24AA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0BAC019-7CBF-489D-8B87-06F759D3F3AC}">
      <dgm:prSet/>
      <dgm:spPr/>
      <dgm:t>
        <a:bodyPr/>
        <a:lstStyle/>
        <a:p>
          <a:r>
            <a:rPr lang="en-US"/>
            <a:t>KALI LINUX Machine</a:t>
          </a:r>
        </a:p>
      </dgm:t>
    </dgm:pt>
    <dgm:pt modelId="{49064D3E-2F1E-499E-BC5B-72E3D3A904EA}" type="parTrans" cxnId="{9B634EC1-8B0F-4A7E-B87F-E8AF19314C60}">
      <dgm:prSet/>
      <dgm:spPr/>
      <dgm:t>
        <a:bodyPr/>
        <a:lstStyle/>
        <a:p>
          <a:endParaRPr lang="en-US"/>
        </a:p>
      </dgm:t>
    </dgm:pt>
    <dgm:pt modelId="{E0EE317E-6DC1-446A-A381-723CDE5247D1}" type="sibTrans" cxnId="{9B634EC1-8B0F-4A7E-B87F-E8AF19314C60}">
      <dgm:prSet/>
      <dgm:spPr/>
      <dgm:t>
        <a:bodyPr/>
        <a:lstStyle/>
        <a:p>
          <a:endParaRPr lang="en-US"/>
        </a:p>
      </dgm:t>
    </dgm:pt>
    <dgm:pt modelId="{9F574A10-7C18-4637-9FAB-BC56B72EEA43}">
      <dgm:prSet/>
      <dgm:spPr/>
      <dgm:t>
        <a:bodyPr/>
        <a:lstStyle/>
        <a:p>
          <a:r>
            <a:rPr lang="en-US"/>
            <a:t>Window Victim Machine</a:t>
          </a:r>
        </a:p>
      </dgm:t>
    </dgm:pt>
    <dgm:pt modelId="{2AB0D690-A0CD-455F-AE28-A1406675E978}" type="parTrans" cxnId="{AC13323C-4840-460A-BC92-52F56A0C8415}">
      <dgm:prSet/>
      <dgm:spPr/>
      <dgm:t>
        <a:bodyPr/>
        <a:lstStyle/>
        <a:p>
          <a:endParaRPr lang="en-US"/>
        </a:p>
      </dgm:t>
    </dgm:pt>
    <dgm:pt modelId="{2159FA2C-3A0F-4A72-B4D3-5D43B2FC1658}" type="sibTrans" cxnId="{AC13323C-4840-460A-BC92-52F56A0C8415}">
      <dgm:prSet/>
      <dgm:spPr/>
      <dgm:t>
        <a:bodyPr/>
        <a:lstStyle/>
        <a:p>
          <a:endParaRPr lang="en-US"/>
        </a:p>
      </dgm:t>
    </dgm:pt>
    <dgm:pt modelId="{25AA5078-916C-4D5B-AF28-A7BFCD9FCF24}">
      <dgm:prSet/>
      <dgm:spPr/>
      <dgm:t>
        <a:bodyPr/>
        <a:lstStyle/>
        <a:p>
          <a:r>
            <a:rPr lang="en-US"/>
            <a:t>Software Phishing tool such as: ZPHISHER</a:t>
          </a:r>
        </a:p>
      </dgm:t>
    </dgm:pt>
    <dgm:pt modelId="{B9DFF600-D6DE-43F2-AFD8-B91FDD33A0B4}" type="parTrans" cxnId="{CD0006C2-1640-4619-8884-DA48D2F744C5}">
      <dgm:prSet/>
      <dgm:spPr/>
      <dgm:t>
        <a:bodyPr/>
        <a:lstStyle/>
        <a:p>
          <a:endParaRPr lang="en-US"/>
        </a:p>
      </dgm:t>
    </dgm:pt>
    <dgm:pt modelId="{7A3BEB56-F5D6-493C-9578-325A8094A999}" type="sibTrans" cxnId="{CD0006C2-1640-4619-8884-DA48D2F744C5}">
      <dgm:prSet/>
      <dgm:spPr/>
      <dgm:t>
        <a:bodyPr/>
        <a:lstStyle/>
        <a:p>
          <a:endParaRPr lang="en-US"/>
        </a:p>
      </dgm:t>
    </dgm:pt>
    <dgm:pt modelId="{4729DAB5-7C7E-4A25-BDE1-972D86AB07AF}" type="pres">
      <dgm:prSet presAssocID="{AE8A8802-B6B9-4541-9D08-19415BE24AA8}" presName="outerComposite" presStyleCnt="0">
        <dgm:presLayoutVars>
          <dgm:chMax val="5"/>
          <dgm:dir/>
          <dgm:resizeHandles val="exact"/>
        </dgm:presLayoutVars>
      </dgm:prSet>
      <dgm:spPr/>
    </dgm:pt>
    <dgm:pt modelId="{53305E94-F08E-468D-AE95-73872845C7D9}" type="pres">
      <dgm:prSet presAssocID="{AE8A8802-B6B9-4541-9D08-19415BE24AA8}" presName="dummyMaxCanvas" presStyleCnt="0">
        <dgm:presLayoutVars/>
      </dgm:prSet>
      <dgm:spPr/>
    </dgm:pt>
    <dgm:pt modelId="{F2858D1D-DED2-44F4-9614-59AA7E62C33D}" type="pres">
      <dgm:prSet presAssocID="{AE8A8802-B6B9-4541-9D08-19415BE24AA8}" presName="ThreeNodes_1" presStyleLbl="node1" presStyleIdx="0" presStyleCnt="3">
        <dgm:presLayoutVars>
          <dgm:bulletEnabled val="1"/>
        </dgm:presLayoutVars>
      </dgm:prSet>
      <dgm:spPr/>
    </dgm:pt>
    <dgm:pt modelId="{081CB876-416F-47BE-BAF5-790DA17397F3}" type="pres">
      <dgm:prSet presAssocID="{AE8A8802-B6B9-4541-9D08-19415BE24AA8}" presName="ThreeNodes_2" presStyleLbl="node1" presStyleIdx="1" presStyleCnt="3">
        <dgm:presLayoutVars>
          <dgm:bulletEnabled val="1"/>
        </dgm:presLayoutVars>
      </dgm:prSet>
      <dgm:spPr/>
    </dgm:pt>
    <dgm:pt modelId="{665E32CB-5F49-4553-AE18-EC1E2966E59D}" type="pres">
      <dgm:prSet presAssocID="{AE8A8802-B6B9-4541-9D08-19415BE24AA8}" presName="ThreeNodes_3" presStyleLbl="node1" presStyleIdx="2" presStyleCnt="3">
        <dgm:presLayoutVars>
          <dgm:bulletEnabled val="1"/>
        </dgm:presLayoutVars>
      </dgm:prSet>
      <dgm:spPr/>
    </dgm:pt>
    <dgm:pt modelId="{B2E0F667-79FD-4D6B-95BC-CDD3BC1B2EC4}" type="pres">
      <dgm:prSet presAssocID="{AE8A8802-B6B9-4541-9D08-19415BE24AA8}" presName="ThreeConn_1-2" presStyleLbl="fgAccFollowNode1" presStyleIdx="0" presStyleCnt="2">
        <dgm:presLayoutVars>
          <dgm:bulletEnabled val="1"/>
        </dgm:presLayoutVars>
      </dgm:prSet>
      <dgm:spPr/>
    </dgm:pt>
    <dgm:pt modelId="{1581E57F-EFA5-4978-8936-332A98E27D1B}" type="pres">
      <dgm:prSet presAssocID="{AE8A8802-B6B9-4541-9D08-19415BE24AA8}" presName="ThreeConn_2-3" presStyleLbl="fgAccFollowNode1" presStyleIdx="1" presStyleCnt="2">
        <dgm:presLayoutVars>
          <dgm:bulletEnabled val="1"/>
        </dgm:presLayoutVars>
      </dgm:prSet>
      <dgm:spPr/>
    </dgm:pt>
    <dgm:pt modelId="{D9EA06B1-DFB7-4DE5-9C45-CB4DAD173F0C}" type="pres">
      <dgm:prSet presAssocID="{AE8A8802-B6B9-4541-9D08-19415BE24AA8}" presName="ThreeNodes_1_text" presStyleLbl="node1" presStyleIdx="2" presStyleCnt="3">
        <dgm:presLayoutVars>
          <dgm:bulletEnabled val="1"/>
        </dgm:presLayoutVars>
      </dgm:prSet>
      <dgm:spPr/>
    </dgm:pt>
    <dgm:pt modelId="{46E7006D-4402-4732-B62C-4D98B953B14C}" type="pres">
      <dgm:prSet presAssocID="{AE8A8802-B6B9-4541-9D08-19415BE24AA8}" presName="ThreeNodes_2_text" presStyleLbl="node1" presStyleIdx="2" presStyleCnt="3">
        <dgm:presLayoutVars>
          <dgm:bulletEnabled val="1"/>
        </dgm:presLayoutVars>
      </dgm:prSet>
      <dgm:spPr/>
    </dgm:pt>
    <dgm:pt modelId="{95BD2921-C324-4E56-8957-81C0951E4C21}" type="pres">
      <dgm:prSet presAssocID="{AE8A8802-B6B9-4541-9D08-19415BE24AA8}" presName="ThreeNodes_3_text" presStyleLbl="node1" presStyleIdx="2" presStyleCnt="3">
        <dgm:presLayoutVars>
          <dgm:bulletEnabled val="1"/>
        </dgm:presLayoutVars>
      </dgm:prSet>
      <dgm:spPr/>
    </dgm:pt>
  </dgm:ptLst>
  <dgm:cxnLst>
    <dgm:cxn modelId="{23CF160D-7A03-4938-A56E-F7AEA24CC457}" type="presOf" srcId="{2159FA2C-3A0F-4A72-B4D3-5D43B2FC1658}" destId="{1581E57F-EFA5-4978-8936-332A98E27D1B}" srcOrd="0" destOrd="0" presId="urn:microsoft.com/office/officeart/2005/8/layout/vProcess5"/>
    <dgm:cxn modelId="{4AF8AB22-9601-482B-984A-7520A6A4B0FD}" type="presOf" srcId="{E0EE317E-6DC1-446A-A381-723CDE5247D1}" destId="{B2E0F667-79FD-4D6B-95BC-CDD3BC1B2EC4}" srcOrd="0" destOrd="0" presId="urn:microsoft.com/office/officeart/2005/8/layout/vProcess5"/>
    <dgm:cxn modelId="{9B5CA630-1778-4BCC-8C78-888B80C67050}" type="presOf" srcId="{9F574A10-7C18-4637-9FAB-BC56B72EEA43}" destId="{46E7006D-4402-4732-B62C-4D98B953B14C}" srcOrd="1" destOrd="0" presId="urn:microsoft.com/office/officeart/2005/8/layout/vProcess5"/>
    <dgm:cxn modelId="{AC13323C-4840-460A-BC92-52F56A0C8415}" srcId="{AE8A8802-B6B9-4541-9D08-19415BE24AA8}" destId="{9F574A10-7C18-4637-9FAB-BC56B72EEA43}" srcOrd="1" destOrd="0" parTransId="{2AB0D690-A0CD-455F-AE28-A1406675E978}" sibTransId="{2159FA2C-3A0F-4A72-B4D3-5D43B2FC1658}"/>
    <dgm:cxn modelId="{18D8D53C-73C8-4156-BEDC-F3B2ED5BB441}" type="presOf" srcId="{00BAC019-7CBF-489D-8B87-06F759D3F3AC}" destId="{F2858D1D-DED2-44F4-9614-59AA7E62C33D}" srcOrd="0" destOrd="0" presId="urn:microsoft.com/office/officeart/2005/8/layout/vProcess5"/>
    <dgm:cxn modelId="{396C8A40-8B2E-48AF-85AC-98AE752C4AD5}" type="presOf" srcId="{AE8A8802-B6B9-4541-9D08-19415BE24AA8}" destId="{4729DAB5-7C7E-4A25-BDE1-972D86AB07AF}" srcOrd="0" destOrd="0" presId="urn:microsoft.com/office/officeart/2005/8/layout/vProcess5"/>
    <dgm:cxn modelId="{3E72E892-D86E-4838-9F9C-19C371542DAE}" type="presOf" srcId="{25AA5078-916C-4D5B-AF28-A7BFCD9FCF24}" destId="{665E32CB-5F49-4553-AE18-EC1E2966E59D}" srcOrd="0" destOrd="0" presId="urn:microsoft.com/office/officeart/2005/8/layout/vProcess5"/>
    <dgm:cxn modelId="{882874B5-4344-4A1B-9604-4720A4A6D8A7}" type="presOf" srcId="{00BAC019-7CBF-489D-8B87-06F759D3F3AC}" destId="{D9EA06B1-DFB7-4DE5-9C45-CB4DAD173F0C}" srcOrd="1" destOrd="0" presId="urn:microsoft.com/office/officeart/2005/8/layout/vProcess5"/>
    <dgm:cxn modelId="{9B634EC1-8B0F-4A7E-B87F-E8AF19314C60}" srcId="{AE8A8802-B6B9-4541-9D08-19415BE24AA8}" destId="{00BAC019-7CBF-489D-8B87-06F759D3F3AC}" srcOrd="0" destOrd="0" parTransId="{49064D3E-2F1E-499E-BC5B-72E3D3A904EA}" sibTransId="{E0EE317E-6DC1-446A-A381-723CDE5247D1}"/>
    <dgm:cxn modelId="{CD0006C2-1640-4619-8884-DA48D2F744C5}" srcId="{AE8A8802-B6B9-4541-9D08-19415BE24AA8}" destId="{25AA5078-916C-4D5B-AF28-A7BFCD9FCF24}" srcOrd="2" destOrd="0" parTransId="{B9DFF600-D6DE-43F2-AFD8-B91FDD33A0B4}" sibTransId="{7A3BEB56-F5D6-493C-9578-325A8094A999}"/>
    <dgm:cxn modelId="{E00E38D2-B393-4A04-9C5E-97DC9401E861}" type="presOf" srcId="{25AA5078-916C-4D5B-AF28-A7BFCD9FCF24}" destId="{95BD2921-C324-4E56-8957-81C0951E4C21}" srcOrd="1" destOrd="0" presId="urn:microsoft.com/office/officeart/2005/8/layout/vProcess5"/>
    <dgm:cxn modelId="{E0A6E5F1-13FA-47D8-B852-12ECC4564B66}" type="presOf" srcId="{9F574A10-7C18-4637-9FAB-BC56B72EEA43}" destId="{081CB876-416F-47BE-BAF5-790DA17397F3}" srcOrd="0" destOrd="0" presId="urn:microsoft.com/office/officeart/2005/8/layout/vProcess5"/>
    <dgm:cxn modelId="{143EC45C-97F9-4FF5-94E5-E56685A91C42}" type="presParOf" srcId="{4729DAB5-7C7E-4A25-BDE1-972D86AB07AF}" destId="{53305E94-F08E-468D-AE95-73872845C7D9}" srcOrd="0" destOrd="0" presId="urn:microsoft.com/office/officeart/2005/8/layout/vProcess5"/>
    <dgm:cxn modelId="{8AC58B01-E605-4EB1-BD49-F29F1F1BFA1F}" type="presParOf" srcId="{4729DAB5-7C7E-4A25-BDE1-972D86AB07AF}" destId="{F2858D1D-DED2-44F4-9614-59AA7E62C33D}" srcOrd="1" destOrd="0" presId="urn:microsoft.com/office/officeart/2005/8/layout/vProcess5"/>
    <dgm:cxn modelId="{EE373301-8345-4B91-A1D7-A2B6281AABBB}" type="presParOf" srcId="{4729DAB5-7C7E-4A25-BDE1-972D86AB07AF}" destId="{081CB876-416F-47BE-BAF5-790DA17397F3}" srcOrd="2" destOrd="0" presId="urn:microsoft.com/office/officeart/2005/8/layout/vProcess5"/>
    <dgm:cxn modelId="{03A1470A-0A49-40AE-9285-6E00676E6AE8}" type="presParOf" srcId="{4729DAB5-7C7E-4A25-BDE1-972D86AB07AF}" destId="{665E32CB-5F49-4553-AE18-EC1E2966E59D}" srcOrd="3" destOrd="0" presId="urn:microsoft.com/office/officeart/2005/8/layout/vProcess5"/>
    <dgm:cxn modelId="{6101E47A-1CEB-4572-B7FB-DB5E7DC18D54}" type="presParOf" srcId="{4729DAB5-7C7E-4A25-BDE1-972D86AB07AF}" destId="{B2E0F667-79FD-4D6B-95BC-CDD3BC1B2EC4}" srcOrd="4" destOrd="0" presId="urn:microsoft.com/office/officeart/2005/8/layout/vProcess5"/>
    <dgm:cxn modelId="{3C736052-A12F-4E53-BC1A-D1151E738D1D}" type="presParOf" srcId="{4729DAB5-7C7E-4A25-BDE1-972D86AB07AF}" destId="{1581E57F-EFA5-4978-8936-332A98E27D1B}" srcOrd="5" destOrd="0" presId="urn:microsoft.com/office/officeart/2005/8/layout/vProcess5"/>
    <dgm:cxn modelId="{807B04AF-CF0B-4B38-8BD2-C55D5593BCB0}" type="presParOf" srcId="{4729DAB5-7C7E-4A25-BDE1-972D86AB07AF}" destId="{D9EA06B1-DFB7-4DE5-9C45-CB4DAD173F0C}" srcOrd="6" destOrd="0" presId="urn:microsoft.com/office/officeart/2005/8/layout/vProcess5"/>
    <dgm:cxn modelId="{427F2779-60FC-4E6D-88BB-FA958D3025C5}" type="presParOf" srcId="{4729DAB5-7C7E-4A25-BDE1-972D86AB07AF}" destId="{46E7006D-4402-4732-B62C-4D98B953B14C}" srcOrd="7" destOrd="0" presId="urn:microsoft.com/office/officeart/2005/8/layout/vProcess5"/>
    <dgm:cxn modelId="{0B9E17CD-B150-4335-9477-131CB303AD66}" type="presParOf" srcId="{4729DAB5-7C7E-4A25-BDE1-972D86AB07AF}" destId="{95BD2921-C324-4E56-8957-81C0951E4C2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2C7C69-7AEA-4D80-BE4C-4F107A50FF7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8486189-CDB6-4252-B482-88219DA7A47B}">
      <dgm:prSet/>
      <dgm:spPr/>
      <dgm:t>
        <a:bodyPr/>
        <a:lstStyle/>
        <a:p>
          <a:pPr>
            <a:defRPr b="1"/>
          </a:pPr>
          <a:r>
            <a:rPr lang="en-US" dirty="0"/>
            <a:t>Timeline of Events</a:t>
          </a:r>
          <a:endParaRPr lang="en-US" b="0" dirty="0"/>
        </a:p>
      </dgm:t>
    </dgm:pt>
    <dgm:pt modelId="{690EEF2C-C8FC-4514-B8DD-CDE44310DC05}" type="parTrans" cxnId="{CD481AC3-748D-4A13-84C7-56D9F4EDD90E}">
      <dgm:prSet/>
      <dgm:spPr/>
      <dgm:t>
        <a:bodyPr/>
        <a:lstStyle/>
        <a:p>
          <a:endParaRPr lang="en-US"/>
        </a:p>
      </dgm:t>
    </dgm:pt>
    <dgm:pt modelId="{90E83167-9E8F-46B9-AD48-A7707BA5BE9C}" type="sibTrans" cxnId="{CD481AC3-748D-4A13-84C7-56D9F4EDD90E}">
      <dgm:prSet/>
      <dgm:spPr/>
      <dgm:t>
        <a:bodyPr/>
        <a:lstStyle/>
        <a:p>
          <a:endParaRPr lang="en-US"/>
        </a:p>
      </dgm:t>
    </dgm:pt>
    <dgm:pt modelId="{C2CCAD95-55BD-4543-B1E5-72B3C8CB40A8}">
      <dgm:prSet/>
      <dgm:spPr/>
      <dgm:t>
        <a:bodyPr/>
        <a:lstStyle/>
        <a:p>
          <a:pPr>
            <a:defRPr b="1"/>
          </a:pPr>
          <a:r>
            <a:rPr lang="en-US" dirty="0"/>
            <a:t>Preparation Phase</a:t>
          </a:r>
        </a:p>
      </dgm:t>
    </dgm:pt>
    <dgm:pt modelId="{8D03C8B3-C72B-4CA3-A33D-C2979F42C220}" type="parTrans" cxnId="{5C5AB915-FC83-40DD-94D2-20A607567D4B}">
      <dgm:prSet/>
      <dgm:spPr/>
      <dgm:t>
        <a:bodyPr/>
        <a:lstStyle/>
        <a:p>
          <a:endParaRPr lang="en-US"/>
        </a:p>
      </dgm:t>
    </dgm:pt>
    <dgm:pt modelId="{2C35111D-60C8-4F75-84F1-15B87BCF0481}" type="sibTrans" cxnId="{5C5AB915-FC83-40DD-94D2-20A607567D4B}">
      <dgm:prSet/>
      <dgm:spPr/>
      <dgm:t>
        <a:bodyPr/>
        <a:lstStyle/>
        <a:p>
          <a:endParaRPr lang="en-US"/>
        </a:p>
      </dgm:t>
    </dgm:pt>
    <dgm:pt modelId="{875DD4EE-0A9B-49AD-A94D-CD82E714380B}">
      <dgm:prSet/>
      <dgm:spPr/>
      <dgm:t>
        <a:bodyPr/>
        <a:lstStyle/>
        <a:p>
          <a:pPr>
            <a:defRPr b="1"/>
          </a:pPr>
          <a:r>
            <a:rPr lang="en-US" dirty="0"/>
            <a:t>Day 1: Identify target group and create the phishing simulation emails</a:t>
          </a:r>
        </a:p>
      </dgm:t>
    </dgm:pt>
    <dgm:pt modelId="{AE11FCD4-B426-42F0-9D5D-B8E321004F6B}" type="parTrans" cxnId="{753602A3-5B31-4747-8693-EC359723F252}">
      <dgm:prSet/>
      <dgm:spPr/>
      <dgm:t>
        <a:bodyPr/>
        <a:lstStyle/>
        <a:p>
          <a:endParaRPr lang="en-US"/>
        </a:p>
      </dgm:t>
    </dgm:pt>
    <dgm:pt modelId="{FBE47F67-E5B0-42AC-A9F3-FF2F1C3620F6}" type="sibTrans" cxnId="{753602A3-5B31-4747-8693-EC359723F252}">
      <dgm:prSet/>
      <dgm:spPr/>
      <dgm:t>
        <a:bodyPr/>
        <a:lstStyle/>
        <a:p>
          <a:endParaRPr lang="en-US"/>
        </a:p>
      </dgm:t>
    </dgm:pt>
    <dgm:pt modelId="{8DA91D78-95B4-4F15-A3B5-BE0BEC39166D}">
      <dgm:prSet/>
      <dgm:spPr/>
      <dgm:t>
        <a:bodyPr/>
        <a:lstStyle/>
        <a:p>
          <a:pPr rtl="0">
            <a:defRPr b="1"/>
          </a:pPr>
          <a:r>
            <a:rPr lang="en-US" dirty="0"/>
            <a:t>Day</a:t>
          </a:r>
          <a:r>
            <a:rPr lang="en-US" dirty="0">
              <a:latin typeface="Trade Gothic Next Cond"/>
            </a:rPr>
            <a:t> 2: Configure</a:t>
          </a:r>
          <a:r>
            <a:rPr lang="en-US" dirty="0"/>
            <a:t> email templates with realistic content mimicking common phishing attacks</a:t>
          </a:r>
        </a:p>
      </dgm:t>
    </dgm:pt>
    <dgm:pt modelId="{70894ECB-9BB7-4EA6-B93D-1875324408C3}" type="parTrans" cxnId="{2BE3AC9A-94CB-4CC6-B1BA-09BDCC2CFCE1}">
      <dgm:prSet/>
      <dgm:spPr/>
      <dgm:t>
        <a:bodyPr/>
        <a:lstStyle/>
        <a:p>
          <a:endParaRPr lang="en-US"/>
        </a:p>
      </dgm:t>
    </dgm:pt>
    <dgm:pt modelId="{E8DECF5D-1699-4C2D-A8BD-0A01771698C6}" type="sibTrans" cxnId="{2BE3AC9A-94CB-4CC6-B1BA-09BDCC2CFCE1}">
      <dgm:prSet/>
      <dgm:spPr/>
      <dgm:t>
        <a:bodyPr/>
        <a:lstStyle/>
        <a:p>
          <a:endParaRPr lang="en-US"/>
        </a:p>
      </dgm:t>
    </dgm:pt>
    <dgm:pt modelId="{51194E06-6918-4C7A-874F-3D34E9552F94}">
      <dgm:prSet/>
      <dgm:spPr/>
      <dgm:t>
        <a:bodyPr/>
        <a:lstStyle/>
        <a:p>
          <a:pPr rtl="0">
            <a:defRPr b="1"/>
          </a:pPr>
          <a:r>
            <a:rPr lang="en-US" dirty="0">
              <a:latin typeface="Trade Gothic Next Cond"/>
            </a:rPr>
            <a:t>Day2: Set</a:t>
          </a:r>
          <a:r>
            <a:rPr lang="en-US" dirty="0"/>
            <a:t> up necessary tracking mechanisms to monitor user interaction</a:t>
          </a:r>
        </a:p>
      </dgm:t>
    </dgm:pt>
    <dgm:pt modelId="{B17416A1-FEA4-4E2A-8B6D-8895D307AF3B}" type="parTrans" cxnId="{FAFC0EBF-084F-4939-ACFF-E981B5D1DA13}">
      <dgm:prSet/>
      <dgm:spPr/>
      <dgm:t>
        <a:bodyPr/>
        <a:lstStyle/>
        <a:p>
          <a:endParaRPr lang="en-US"/>
        </a:p>
      </dgm:t>
    </dgm:pt>
    <dgm:pt modelId="{64BB2E5E-19C2-42D8-887C-2D1C8E2BAFCE}" type="sibTrans" cxnId="{FAFC0EBF-084F-4939-ACFF-E981B5D1DA13}">
      <dgm:prSet/>
      <dgm:spPr/>
      <dgm:t>
        <a:bodyPr/>
        <a:lstStyle/>
        <a:p>
          <a:endParaRPr lang="en-US"/>
        </a:p>
      </dgm:t>
    </dgm:pt>
    <dgm:pt modelId="{EC22B80C-4B47-4495-B09D-D2818377BFE1}" type="pres">
      <dgm:prSet presAssocID="{D42C7C69-7AEA-4D80-BE4C-4F107A50FF72}" presName="outerComposite" presStyleCnt="0">
        <dgm:presLayoutVars>
          <dgm:chMax val="5"/>
          <dgm:dir/>
          <dgm:resizeHandles val="exact"/>
        </dgm:presLayoutVars>
      </dgm:prSet>
      <dgm:spPr/>
    </dgm:pt>
    <dgm:pt modelId="{D4267C60-B3CE-492C-A75D-85FAE476D545}" type="pres">
      <dgm:prSet presAssocID="{D42C7C69-7AEA-4D80-BE4C-4F107A50FF72}" presName="dummyMaxCanvas" presStyleCnt="0">
        <dgm:presLayoutVars/>
      </dgm:prSet>
      <dgm:spPr/>
    </dgm:pt>
    <dgm:pt modelId="{D33E870E-2F56-4083-B5D4-A9C4D8203D7A}" type="pres">
      <dgm:prSet presAssocID="{D42C7C69-7AEA-4D80-BE4C-4F107A50FF72}" presName="FiveNodes_1" presStyleLbl="node1" presStyleIdx="0" presStyleCnt="5">
        <dgm:presLayoutVars>
          <dgm:bulletEnabled val="1"/>
        </dgm:presLayoutVars>
      </dgm:prSet>
      <dgm:spPr/>
    </dgm:pt>
    <dgm:pt modelId="{5A15EF91-0F8A-4734-83AC-C28E3745D2EA}" type="pres">
      <dgm:prSet presAssocID="{D42C7C69-7AEA-4D80-BE4C-4F107A50FF72}" presName="FiveNodes_2" presStyleLbl="node1" presStyleIdx="1" presStyleCnt="5">
        <dgm:presLayoutVars>
          <dgm:bulletEnabled val="1"/>
        </dgm:presLayoutVars>
      </dgm:prSet>
      <dgm:spPr/>
    </dgm:pt>
    <dgm:pt modelId="{C97BC6DD-0260-4BF2-8FEF-587A6BE74E6A}" type="pres">
      <dgm:prSet presAssocID="{D42C7C69-7AEA-4D80-BE4C-4F107A50FF72}" presName="FiveNodes_3" presStyleLbl="node1" presStyleIdx="2" presStyleCnt="5">
        <dgm:presLayoutVars>
          <dgm:bulletEnabled val="1"/>
        </dgm:presLayoutVars>
      </dgm:prSet>
      <dgm:spPr/>
    </dgm:pt>
    <dgm:pt modelId="{19584582-0981-4002-84A6-4A9024B681AA}" type="pres">
      <dgm:prSet presAssocID="{D42C7C69-7AEA-4D80-BE4C-4F107A50FF72}" presName="FiveNodes_4" presStyleLbl="node1" presStyleIdx="3" presStyleCnt="5">
        <dgm:presLayoutVars>
          <dgm:bulletEnabled val="1"/>
        </dgm:presLayoutVars>
      </dgm:prSet>
      <dgm:spPr/>
    </dgm:pt>
    <dgm:pt modelId="{4E33716E-54C7-429C-87B1-F4EE4B2A3CD7}" type="pres">
      <dgm:prSet presAssocID="{D42C7C69-7AEA-4D80-BE4C-4F107A50FF72}" presName="FiveNodes_5" presStyleLbl="node1" presStyleIdx="4" presStyleCnt="5">
        <dgm:presLayoutVars>
          <dgm:bulletEnabled val="1"/>
        </dgm:presLayoutVars>
      </dgm:prSet>
      <dgm:spPr/>
    </dgm:pt>
    <dgm:pt modelId="{E0F21C45-2639-45C2-B8E3-04C7DFEE53D5}" type="pres">
      <dgm:prSet presAssocID="{D42C7C69-7AEA-4D80-BE4C-4F107A50FF72}" presName="FiveConn_1-2" presStyleLbl="fgAccFollowNode1" presStyleIdx="0" presStyleCnt="4">
        <dgm:presLayoutVars>
          <dgm:bulletEnabled val="1"/>
        </dgm:presLayoutVars>
      </dgm:prSet>
      <dgm:spPr/>
    </dgm:pt>
    <dgm:pt modelId="{22E2F82F-6AB2-4735-9AAD-560E564BEC07}" type="pres">
      <dgm:prSet presAssocID="{D42C7C69-7AEA-4D80-BE4C-4F107A50FF72}" presName="FiveConn_2-3" presStyleLbl="fgAccFollowNode1" presStyleIdx="1" presStyleCnt="4">
        <dgm:presLayoutVars>
          <dgm:bulletEnabled val="1"/>
        </dgm:presLayoutVars>
      </dgm:prSet>
      <dgm:spPr/>
    </dgm:pt>
    <dgm:pt modelId="{7689C4F8-7BE3-4954-85CA-FCAE73AF3FA2}" type="pres">
      <dgm:prSet presAssocID="{D42C7C69-7AEA-4D80-BE4C-4F107A50FF72}" presName="FiveConn_3-4" presStyleLbl="fgAccFollowNode1" presStyleIdx="2" presStyleCnt="4">
        <dgm:presLayoutVars>
          <dgm:bulletEnabled val="1"/>
        </dgm:presLayoutVars>
      </dgm:prSet>
      <dgm:spPr/>
    </dgm:pt>
    <dgm:pt modelId="{1221C0AB-241B-478F-BDC6-7E7D6E37008B}" type="pres">
      <dgm:prSet presAssocID="{D42C7C69-7AEA-4D80-BE4C-4F107A50FF72}" presName="FiveConn_4-5" presStyleLbl="fgAccFollowNode1" presStyleIdx="3" presStyleCnt="4">
        <dgm:presLayoutVars>
          <dgm:bulletEnabled val="1"/>
        </dgm:presLayoutVars>
      </dgm:prSet>
      <dgm:spPr/>
    </dgm:pt>
    <dgm:pt modelId="{C7708439-84BD-47B7-93A8-621A42B9F3D2}" type="pres">
      <dgm:prSet presAssocID="{D42C7C69-7AEA-4D80-BE4C-4F107A50FF72}" presName="FiveNodes_1_text" presStyleLbl="node1" presStyleIdx="4" presStyleCnt="5">
        <dgm:presLayoutVars>
          <dgm:bulletEnabled val="1"/>
        </dgm:presLayoutVars>
      </dgm:prSet>
      <dgm:spPr/>
    </dgm:pt>
    <dgm:pt modelId="{A48BAB4A-0727-4A3C-A01C-556A8F8D37D4}" type="pres">
      <dgm:prSet presAssocID="{D42C7C69-7AEA-4D80-BE4C-4F107A50FF72}" presName="FiveNodes_2_text" presStyleLbl="node1" presStyleIdx="4" presStyleCnt="5">
        <dgm:presLayoutVars>
          <dgm:bulletEnabled val="1"/>
        </dgm:presLayoutVars>
      </dgm:prSet>
      <dgm:spPr/>
    </dgm:pt>
    <dgm:pt modelId="{DD448781-6F4C-4F24-87D1-4F7C3E9A4445}" type="pres">
      <dgm:prSet presAssocID="{D42C7C69-7AEA-4D80-BE4C-4F107A50FF72}" presName="FiveNodes_3_text" presStyleLbl="node1" presStyleIdx="4" presStyleCnt="5">
        <dgm:presLayoutVars>
          <dgm:bulletEnabled val="1"/>
        </dgm:presLayoutVars>
      </dgm:prSet>
      <dgm:spPr/>
    </dgm:pt>
    <dgm:pt modelId="{20D9B7A6-7B12-45C3-A7B5-71BAD8C4CD0C}" type="pres">
      <dgm:prSet presAssocID="{D42C7C69-7AEA-4D80-BE4C-4F107A50FF72}" presName="FiveNodes_4_text" presStyleLbl="node1" presStyleIdx="4" presStyleCnt="5">
        <dgm:presLayoutVars>
          <dgm:bulletEnabled val="1"/>
        </dgm:presLayoutVars>
      </dgm:prSet>
      <dgm:spPr/>
    </dgm:pt>
    <dgm:pt modelId="{8D03DA6D-C35A-438F-BD4D-F3F7ED98069B}" type="pres">
      <dgm:prSet presAssocID="{D42C7C69-7AEA-4D80-BE4C-4F107A50FF72}" presName="FiveNodes_5_text" presStyleLbl="node1" presStyleIdx="4" presStyleCnt="5">
        <dgm:presLayoutVars>
          <dgm:bulletEnabled val="1"/>
        </dgm:presLayoutVars>
      </dgm:prSet>
      <dgm:spPr/>
    </dgm:pt>
  </dgm:ptLst>
  <dgm:cxnLst>
    <dgm:cxn modelId="{5C5AB915-FC83-40DD-94D2-20A607567D4B}" srcId="{D42C7C69-7AEA-4D80-BE4C-4F107A50FF72}" destId="{C2CCAD95-55BD-4543-B1E5-72B3C8CB40A8}" srcOrd="1" destOrd="0" parTransId="{8D03C8B3-C72B-4CA3-A33D-C2979F42C220}" sibTransId="{2C35111D-60C8-4F75-84F1-15B87BCF0481}"/>
    <dgm:cxn modelId="{21480E60-2E8A-4F9D-BFB4-8454B08A212C}" type="presOf" srcId="{C8486189-CDB6-4252-B482-88219DA7A47B}" destId="{D33E870E-2F56-4083-B5D4-A9C4D8203D7A}" srcOrd="0" destOrd="0" presId="urn:microsoft.com/office/officeart/2005/8/layout/vProcess5"/>
    <dgm:cxn modelId="{60FA8A66-2C46-423F-9AEF-EE3AAD76584D}" type="presOf" srcId="{875DD4EE-0A9B-49AD-A94D-CD82E714380B}" destId="{DD448781-6F4C-4F24-87D1-4F7C3E9A4445}" srcOrd="1" destOrd="0" presId="urn:microsoft.com/office/officeart/2005/8/layout/vProcess5"/>
    <dgm:cxn modelId="{38623670-001D-4B80-A322-6C79F5627CAF}" type="presOf" srcId="{FBE47F67-E5B0-42AC-A9F3-FF2F1C3620F6}" destId="{7689C4F8-7BE3-4954-85CA-FCAE73AF3FA2}" srcOrd="0" destOrd="0" presId="urn:microsoft.com/office/officeart/2005/8/layout/vProcess5"/>
    <dgm:cxn modelId="{886EE454-81FF-4376-BB43-E447173DEF33}" type="presOf" srcId="{E8DECF5D-1699-4C2D-A8BD-0A01771698C6}" destId="{1221C0AB-241B-478F-BDC6-7E7D6E37008B}" srcOrd="0" destOrd="0" presId="urn:microsoft.com/office/officeart/2005/8/layout/vProcess5"/>
    <dgm:cxn modelId="{9309D480-CA1F-4347-A66F-809D8793B533}" type="presOf" srcId="{D42C7C69-7AEA-4D80-BE4C-4F107A50FF72}" destId="{EC22B80C-4B47-4495-B09D-D2818377BFE1}" srcOrd="0" destOrd="0" presId="urn:microsoft.com/office/officeart/2005/8/layout/vProcess5"/>
    <dgm:cxn modelId="{50B0F88C-00AB-4028-87CF-CAA89A199E71}" type="presOf" srcId="{90E83167-9E8F-46B9-AD48-A7707BA5BE9C}" destId="{E0F21C45-2639-45C2-B8E3-04C7DFEE53D5}" srcOrd="0" destOrd="0" presId="urn:microsoft.com/office/officeart/2005/8/layout/vProcess5"/>
    <dgm:cxn modelId="{2BE3AC9A-94CB-4CC6-B1BA-09BDCC2CFCE1}" srcId="{D42C7C69-7AEA-4D80-BE4C-4F107A50FF72}" destId="{8DA91D78-95B4-4F15-A3B5-BE0BEC39166D}" srcOrd="3" destOrd="0" parTransId="{70894ECB-9BB7-4EA6-B93D-1875324408C3}" sibTransId="{E8DECF5D-1699-4C2D-A8BD-0A01771698C6}"/>
    <dgm:cxn modelId="{753602A3-5B31-4747-8693-EC359723F252}" srcId="{D42C7C69-7AEA-4D80-BE4C-4F107A50FF72}" destId="{875DD4EE-0A9B-49AD-A94D-CD82E714380B}" srcOrd="2" destOrd="0" parTransId="{AE11FCD4-B426-42F0-9D5D-B8E321004F6B}" sibTransId="{FBE47F67-E5B0-42AC-A9F3-FF2F1C3620F6}"/>
    <dgm:cxn modelId="{6F0066A3-176C-4BE1-93C9-A03270BFCF54}" type="presOf" srcId="{C8486189-CDB6-4252-B482-88219DA7A47B}" destId="{C7708439-84BD-47B7-93A8-621A42B9F3D2}" srcOrd="1" destOrd="0" presId="urn:microsoft.com/office/officeart/2005/8/layout/vProcess5"/>
    <dgm:cxn modelId="{D75A2EA7-C474-4C17-95BB-4500BD9168EA}" type="presOf" srcId="{8DA91D78-95B4-4F15-A3B5-BE0BEC39166D}" destId="{19584582-0981-4002-84A6-4A9024B681AA}" srcOrd="0" destOrd="0" presId="urn:microsoft.com/office/officeart/2005/8/layout/vProcess5"/>
    <dgm:cxn modelId="{A0BDBFA7-3317-4A3B-A5D0-2022C014B1F2}" type="presOf" srcId="{C2CCAD95-55BD-4543-B1E5-72B3C8CB40A8}" destId="{5A15EF91-0F8A-4734-83AC-C28E3745D2EA}" srcOrd="0" destOrd="0" presId="urn:microsoft.com/office/officeart/2005/8/layout/vProcess5"/>
    <dgm:cxn modelId="{1E5467A9-3864-453B-A54D-833AED95BDE7}" type="presOf" srcId="{875DD4EE-0A9B-49AD-A94D-CD82E714380B}" destId="{C97BC6DD-0260-4BF2-8FEF-587A6BE74E6A}" srcOrd="0" destOrd="0" presId="urn:microsoft.com/office/officeart/2005/8/layout/vProcess5"/>
    <dgm:cxn modelId="{14E296AC-A45D-4E50-9CE3-5B43D599EC21}" type="presOf" srcId="{2C35111D-60C8-4F75-84F1-15B87BCF0481}" destId="{22E2F82F-6AB2-4735-9AAD-560E564BEC07}" srcOrd="0" destOrd="0" presId="urn:microsoft.com/office/officeart/2005/8/layout/vProcess5"/>
    <dgm:cxn modelId="{FAFC0EBF-084F-4939-ACFF-E981B5D1DA13}" srcId="{D42C7C69-7AEA-4D80-BE4C-4F107A50FF72}" destId="{51194E06-6918-4C7A-874F-3D34E9552F94}" srcOrd="4" destOrd="0" parTransId="{B17416A1-FEA4-4E2A-8B6D-8895D307AF3B}" sibTransId="{64BB2E5E-19C2-42D8-887C-2D1C8E2BAFCE}"/>
    <dgm:cxn modelId="{1D0C6ABF-A78B-4573-B8D6-E432631262C2}" type="presOf" srcId="{51194E06-6918-4C7A-874F-3D34E9552F94}" destId="{4E33716E-54C7-429C-87B1-F4EE4B2A3CD7}" srcOrd="0" destOrd="0" presId="urn:microsoft.com/office/officeart/2005/8/layout/vProcess5"/>
    <dgm:cxn modelId="{CD481AC3-748D-4A13-84C7-56D9F4EDD90E}" srcId="{D42C7C69-7AEA-4D80-BE4C-4F107A50FF72}" destId="{C8486189-CDB6-4252-B482-88219DA7A47B}" srcOrd="0" destOrd="0" parTransId="{690EEF2C-C8FC-4514-B8DD-CDE44310DC05}" sibTransId="{90E83167-9E8F-46B9-AD48-A7707BA5BE9C}"/>
    <dgm:cxn modelId="{C57B2AC3-0E37-4070-B87D-122DBC33DE56}" type="presOf" srcId="{C2CCAD95-55BD-4543-B1E5-72B3C8CB40A8}" destId="{A48BAB4A-0727-4A3C-A01C-556A8F8D37D4}" srcOrd="1" destOrd="0" presId="urn:microsoft.com/office/officeart/2005/8/layout/vProcess5"/>
    <dgm:cxn modelId="{0C88CDE5-747A-469C-AAA0-49FA9E14067B}" type="presOf" srcId="{51194E06-6918-4C7A-874F-3D34E9552F94}" destId="{8D03DA6D-C35A-438F-BD4D-F3F7ED98069B}" srcOrd="1" destOrd="0" presId="urn:microsoft.com/office/officeart/2005/8/layout/vProcess5"/>
    <dgm:cxn modelId="{73C8EAF9-BD43-4BD8-A5FD-97A087B7782F}" type="presOf" srcId="{8DA91D78-95B4-4F15-A3B5-BE0BEC39166D}" destId="{20D9B7A6-7B12-45C3-A7B5-71BAD8C4CD0C}" srcOrd="1" destOrd="0" presId="urn:microsoft.com/office/officeart/2005/8/layout/vProcess5"/>
    <dgm:cxn modelId="{0542AC9E-DC43-40B5-BE39-281E36FF9ED5}" type="presParOf" srcId="{EC22B80C-4B47-4495-B09D-D2818377BFE1}" destId="{D4267C60-B3CE-492C-A75D-85FAE476D545}" srcOrd="0" destOrd="0" presId="urn:microsoft.com/office/officeart/2005/8/layout/vProcess5"/>
    <dgm:cxn modelId="{110E367D-7707-4078-B198-D60CAB071B9E}" type="presParOf" srcId="{EC22B80C-4B47-4495-B09D-D2818377BFE1}" destId="{D33E870E-2F56-4083-B5D4-A9C4D8203D7A}" srcOrd="1" destOrd="0" presId="urn:microsoft.com/office/officeart/2005/8/layout/vProcess5"/>
    <dgm:cxn modelId="{5385F7A5-BA60-460E-B161-737937249992}" type="presParOf" srcId="{EC22B80C-4B47-4495-B09D-D2818377BFE1}" destId="{5A15EF91-0F8A-4734-83AC-C28E3745D2EA}" srcOrd="2" destOrd="0" presId="urn:microsoft.com/office/officeart/2005/8/layout/vProcess5"/>
    <dgm:cxn modelId="{1BE42384-83C0-41CC-8AF4-A834A3972B64}" type="presParOf" srcId="{EC22B80C-4B47-4495-B09D-D2818377BFE1}" destId="{C97BC6DD-0260-4BF2-8FEF-587A6BE74E6A}" srcOrd="3" destOrd="0" presId="urn:microsoft.com/office/officeart/2005/8/layout/vProcess5"/>
    <dgm:cxn modelId="{F2DC955A-FB2E-4805-B22B-F062B328A062}" type="presParOf" srcId="{EC22B80C-4B47-4495-B09D-D2818377BFE1}" destId="{19584582-0981-4002-84A6-4A9024B681AA}" srcOrd="4" destOrd="0" presId="urn:microsoft.com/office/officeart/2005/8/layout/vProcess5"/>
    <dgm:cxn modelId="{DB22EA46-C560-435D-81AF-A161E84A7346}" type="presParOf" srcId="{EC22B80C-4B47-4495-B09D-D2818377BFE1}" destId="{4E33716E-54C7-429C-87B1-F4EE4B2A3CD7}" srcOrd="5" destOrd="0" presId="urn:microsoft.com/office/officeart/2005/8/layout/vProcess5"/>
    <dgm:cxn modelId="{883A6549-CA66-4FDC-9EA8-C4BBD5DFCA06}" type="presParOf" srcId="{EC22B80C-4B47-4495-B09D-D2818377BFE1}" destId="{E0F21C45-2639-45C2-B8E3-04C7DFEE53D5}" srcOrd="6" destOrd="0" presId="urn:microsoft.com/office/officeart/2005/8/layout/vProcess5"/>
    <dgm:cxn modelId="{B8606C7C-F95C-4257-87D9-F353EFF985F6}" type="presParOf" srcId="{EC22B80C-4B47-4495-B09D-D2818377BFE1}" destId="{22E2F82F-6AB2-4735-9AAD-560E564BEC07}" srcOrd="7" destOrd="0" presId="urn:microsoft.com/office/officeart/2005/8/layout/vProcess5"/>
    <dgm:cxn modelId="{9C207C6F-20F1-4445-81D1-39F18494F649}" type="presParOf" srcId="{EC22B80C-4B47-4495-B09D-D2818377BFE1}" destId="{7689C4F8-7BE3-4954-85CA-FCAE73AF3FA2}" srcOrd="8" destOrd="0" presId="urn:microsoft.com/office/officeart/2005/8/layout/vProcess5"/>
    <dgm:cxn modelId="{AE0B34E9-7BF7-4B92-A391-0498D706A814}" type="presParOf" srcId="{EC22B80C-4B47-4495-B09D-D2818377BFE1}" destId="{1221C0AB-241B-478F-BDC6-7E7D6E37008B}" srcOrd="9" destOrd="0" presId="urn:microsoft.com/office/officeart/2005/8/layout/vProcess5"/>
    <dgm:cxn modelId="{AEFCEDC1-66D1-4EA6-9BF4-E0A2FF5E64E8}" type="presParOf" srcId="{EC22B80C-4B47-4495-B09D-D2818377BFE1}" destId="{C7708439-84BD-47B7-93A8-621A42B9F3D2}" srcOrd="10" destOrd="0" presId="urn:microsoft.com/office/officeart/2005/8/layout/vProcess5"/>
    <dgm:cxn modelId="{0B64BF13-742B-4004-8BE5-09462F4B86D6}" type="presParOf" srcId="{EC22B80C-4B47-4495-B09D-D2818377BFE1}" destId="{A48BAB4A-0727-4A3C-A01C-556A8F8D37D4}" srcOrd="11" destOrd="0" presId="urn:microsoft.com/office/officeart/2005/8/layout/vProcess5"/>
    <dgm:cxn modelId="{07BCB2E6-B73A-401C-88F1-3F7AFDD27B77}" type="presParOf" srcId="{EC22B80C-4B47-4495-B09D-D2818377BFE1}" destId="{DD448781-6F4C-4F24-87D1-4F7C3E9A4445}" srcOrd="12" destOrd="0" presId="urn:microsoft.com/office/officeart/2005/8/layout/vProcess5"/>
    <dgm:cxn modelId="{06A42CEF-BD83-47B5-8BF4-85A45C8E0E90}" type="presParOf" srcId="{EC22B80C-4B47-4495-B09D-D2818377BFE1}" destId="{20D9B7A6-7B12-45C3-A7B5-71BAD8C4CD0C}" srcOrd="13" destOrd="0" presId="urn:microsoft.com/office/officeart/2005/8/layout/vProcess5"/>
    <dgm:cxn modelId="{35F6CFDF-7628-469F-AC4F-A426065D73F8}" type="presParOf" srcId="{EC22B80C-4B47-4495-B09D-D2818377BFE1}" destId="{8D03DA6D-C35A-438F-BD4D-F3F7ED98069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DF348-1952-4804-9E03-2A7980955722}">
      <dsp:nvSpPr>
        <dsp:cNvPr id="0" name=""/>
        <dsp:cNvSpPr/>
      </dsp:nvSpPr>
      <dsp:spPr>
        <a:xfrm>
          <a:off x="0" y="0"/>
          <a:ext cx="6734098" cy="5996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Mostafa Helal Atia Mohamed</a:t>
          </a:r>
        </a:p>
      </dsp:txBody>
      <dsp:txXfrm>
        <a:off x="17563" y="17563"/>
        <a:ext cx="6016857" cy="564535"/>
      </dsp:txXfrm>
    </dsp:sp>
    <dsp:sp modelId="{4F41AAD7-15B6-422F-9D76-DEFE22160086}">
      <dsp:nvSpPr>
        <dsp:cNvPr id="0" name=""/>
        <dsp:cNvSpPr/>
      </dsp:nvSpPr>
      <dsp:spPr>
        <a:xfrm>
          <a:off x="502871" y="682948"/>
          <a:ext cx="6734098" cy="599661"/>
        </a:xfrm>
        <a:prstGeom prst="roundRect">
          <a:avLst>
            <a:gd name="adj" fmla="val 10000"/>
          </a:avLst>
        </a:prstGeom>
        <a:solidFill>
          <a:schemeClr val="accent2">
            <a:hueOff val="-375011"/>
            <a:satOff val="-129"/>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Mohamed Yasser Rabie</a:t>
          </a:r>
        </a:p>
      </dsp:txBody>
      <dsp:txXfrm>
        <a:off x="520434" y="700511"/>
        <a:ext cx="5806321" cy="564535"/>
      </dsp:txXfrm>
    </dsp:sp>
    <dsp:sp modelId="{36161072-4666-4A69-9F56-A70C134F338D}">
      <dsp:nvSpPr>
        <dsp:cNvPr id="0" name=""/>
        <dsp:cNvSpPr/>
      </dsp:nvSpPr>
      <dsp:spPr>
        <a:xfrm>
          <a:off x="1005742" y="1365896"/>
          <a:ext cx="6734098" cy="599661"/>
        </a:xfrm>
        <a:prstGeom prst="roundRect">
          <a:avLst>
            <a:gd name="adj" fmla="val 10000"/>
          </a:avLst>
        </a:prstGeom>
        <a:solidFill>
          <a:schemeClr val="accent2">
            <a:hueOff val="-750021"/>
            <a:satOff val="-257"/>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Mostafa Ahmed Abbas</a:t>
          </a:r>
        </a:p>
      </dsp:txBody>
      <dsp:txXfrm>
        <a:off x="1023305" y="1383459"/>
        <a:ext cx="5806321" cy="564535"/>
      </dsp:txXfrm>
    </dsp:sp>
    <dsp:sp modelId="{4DDEC65F-7354-4005-8587-C06F1086DA93}">
      <dsp:nvSpPr>
        <dsp:cNvPr id="0" name=""/>
        <dsp:cNvSpPr/>
      </dsp:nvSpPr>
      <dsp:spPr>
        <a:xfrm>
          <a:off x="1508613" y="2048844"/>
          <a:ext cx="6734098" cy="599661"/>
        </a:xfrm>
        <a:prstGeom prst="roundRect">
          <a:avLst>
            <a:gd name="adj" fmla="val 10000"/>
          </a:avLst>
        </a:prstGeom>
        <a:solidFill>
          <a:schemeClr val="accent2">
            <a:hueOff val="-1125032"/>
            <a:satOff val="-386"/>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Nofir Nasr Atta Qandil</a:t>
          </a:r>
        </a:p>
      </dsp:txBody>
      <dsp:txXfrm>
        <a:off x="1526176" y="2066407"/>
        <a:ext cx="5806321" cy="564535"/>
      </dsp:txXfrm>
    </dsp:sp>
    <dsp:sp modelId="{0EC57885-E034-4799-A987-1AE3C0F27E56}">
      <dsp:nvSpPr>
        <dsp:cNvPr id="0" name=""/>
        <dsp:cNvSpPr/>
      </dsp:nvSpPr>
      <dsp:spPr>
        <a:xfrm>
          <a:off x="2011484" y="2731792"/>
          <a:ext cx="6734098" cy="599661"/>
        </a:xfrm>
        <a:prstGeom prst="roundRect">
          <a:avLst>
            <a:gd name="adj" fmla="val 10000"/>
          </a:avLst>
        </a:prstGeom>
        <a:solidFill>
          <a:schemeClr val="accent2">
            <a:hueOff val="-1500042"/>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Mahmoud Walid Rajab Askar</a:t>
          </a:r>
        </a:p>
      </dsp:txBody>
      <dsp:txXfrm>
        <a:off x="2029047" y="2749355"/>
        <a:ext cx="5806321" cy="564535"/>
      </dsp:txXfrm>
    </dsp:sp>
    <dsp:sp modelId="{5F66CCDE-5AE9-40FF-8D5E-C8383AF74FB2}">
      <dsp:nvSpPr>
        <dsp:cNvPr id="0" name=""/>
        <dsp:cNvSpPr/>
      </dsp:nvSpPr>
      <dsp:spPr>
        <a:xfrm>
          <a:off x="6344318" y="438086"/>
          <a:ext cx="389780" cy="38978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432018" y="438086"/>
        <a:ext cx="214380" cy="293309"/>
      </dsp:txXfrm>
    </dsp:sp>
    <dsp:sp modelId="{55E4E89C-8968-4F3F-9085-239493FEAC66}">
      <dsp:nvSpPr>
        <dsp:cNvPr id="0" name=""/>
        <dsp:cNvSpPr/>
      </dsp:nvSpPr>
      <dsp:spPr>
        <a:xfrm>
          <a:off x="6847189" y="1121034"/>
          <a:ext cx="389780" cy="389780"/>
        </a:xfrm>
        <a:prstGeom prst="downArrow">
          <a:avLst>
            <a:gd name="adj1" fmla="val 55000"/>
            <a:gd name="adj2" fmla="val 45000"/>
          </a:avLst>
        </a:prstGeom>
        <a:solidFill>
          <a:schemeClr val="accent2">
            <a:tint val="40000"/>
            <a:alpha val="90000"/>
            <a:hueOff val="-534195"/>
            <a:satOff val="3553"/>
            <a:lumOff val="472"/>
            <a:alphaOff val="0"/>
          </a:schemeClr>
        </a:solidFill>
        <a:ln w="12700" cap="flat" cmpd="sng" algn="ctr">
          <a:solidFill>
            <a:schemeClr val="accent2">
              <a:tint val="40000"/>
              <a:alpha val="90000"/>
              <a:hueOff val="-534195"/>
              <a:satOff val="3553"/>
              <a:lumOff val="4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934889" y="1121034"/>
        <a:ext cx="214380" cy="293309"/>
      </dsp:txXfrm>
    </dsp:sp>
    <dsp:sp modelId="{E851B8A3-C715-4590-B504-56417D3DB7CF}">
      <dsp:nvSpPr>
        <dsp:cNvPr id="0" name=""/>
        <dsp:cNvSpPr/>
      </dsp:nvSpPr>
      <dsp:spPr>
        <a:xfrm>
          <a:off x="7350060" y="1793987"/>
          <a:ext cx="389780" cy="389780"/>
        </a:xfrm>
        <a:prstGeom prst="downArrow">
          <a:avLst>
            <a:gd name="adj1" fmla="val 55000"/>
            <a:gd name="adj2" fmla="val 45000"/>
          </a:avLst>
        </a:prstGeom>
        <a:solidFill>
          <a:schemeClr val="accent2">
            <a:tint val="40000"/>
            <a:alpha val="90000"/>
            <a:hueOff val="-1068390"/>
            <a:satOff val="7106"/>
            <a:lumOff val="943"/>
            <a:alphaOff val="0"/>
          </a:schemeClr>
        </a:solidFill>
        <a:ln w="12700" cap="flat" cmpd="sng" algn="ctr">
          <a:solidFill>
            <a:schemeClr val="accent2">
              <a:tint val="40000"/>
              <a:alpha val="90000"/>
              <a:hueOff val="-1068390"/>
              <a:satOff val="7106"/>
              <a:lumOff val="9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37760" y="1793987"/>
        <a:ext cx="214380" cy="293309"/>
      </dsp:txXfrm>
    </dsp:sp>
    <dsp:sp modelId="{55F60769-1914-4C65-A6F6-ABF87B531798}">
      <dsp:nvSpPr>
        <dsp:cNvPr id="0" name=""/>
        <dsp:cNvSpPr/>
      </dsp:nvSpPr>
      <dsp:spPr>
        <a:xfrm>
          <a:off x="7852931" y="2483598"/>
          <a:ext cx="389780" cy="389780"/>
        </a:xfrm>
        <a:prstGeom prst="downArrow">
          <a:avLst>
            <a:gd name="adj1" fmla="val 55000"/>
            <a:gd name="adj2" fmla="val 45000"/>
          </a:avLst>
        </a:prstGeom>
        <a:solidFill>
          <a:schemeClr val="accent2">
            <a:tint val="40000"/>
            <a:alpha val="90000"/>
            <a:hueOff val="-1602585"/>
            <a:satOff val="10659"/>
            <a:lumOff val="1415"/>
            <a:alphaOff val="0"/>
          </a:schemeClr>
        </a:solidFill>
        <a:ln w="12700" cap="flat" cmpd="sng" algn="ctr">
          <a:solidFill>
            <a:schemeClr val="accent2">
              <a:tint val="40000"/>
              <a:alpha val="90000"/>
              <a:hueOff val="-1602585"/>
              <a:satOff val="10659"/>
              <a:lumOff val="14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940631" y="2483598"/>
        <a:ext cx="214380" cy="2933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62C2C-F5E0-4168-863B-1B5FC219E903}">
      <dsp:nvSpPr>
        <dsp:cNvPr id="0" name=""/>
        <dsp:cNvSpPr/>
      </dsp:nvSpPr>
      <dsp:spPr>
        <a:xfrm>
          <a:off x="0" y="237563"/>
          <a:ext cx="8745583" cy="1323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8754" tIns="312420" rIns="67875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Trade Gothic Next Cond"/>
            </a:rPr>
            <a:t>Day3</a:t>
          </a:r>
          <a:endParaRPr lang="en-US" sz="1500" kern="1200" dirty="0"/>
        </a:p>
        <a:p>
          <a:pPr marL="228600" lvl="2" indent="-114300" algn="l" defTabSz="666750">
            <a:lnSpc>
              <a:spcPct val="90000"/>
            </a:lnSpc>
            <a:spcBef>
              <a:spcPct val="0"/>
            </a:spcBef>
            <a:spcAft>
              <a:spcPct val="15000"/>
            </a:spcAft>
            <a:buChar char="•"/>
          </a:pPr>
          <a:r>
            <a:rPr lang="en-US" sz="1500" kern="1200" dirty="0"/>
            <a:t>Launch the phishing simulation and send emails to the selected users</a:t>
          </a:r>
        </a:p>
        <a:p>
          <a:pPr marL="228600" lvl="2" indent="-114300" algn="l" defTabSz="666750">
            <a:lnSpc>
              <a:spcPct val="90000"/>
            </a:lnSpc>
            <a:spcBef>
              <a:spcPct val="0"/>
            </a:spcBef>
            <a:spcAft>
              <a:spcPct val="15000"/>
            </a:spcAft>
            <a:buChar char="•"/>
          </a:pPr>
          <a:r>
            <a:rPr lang="en-US" sz="1500" kern="1200" dirty="0"/>
            <a:t>Monitor user responses, including clicks on phishing links, data entry attempts, and emails reported</a:t>
          </a:r>
        </a:p>
      </dsp:txBody>
      <dsp:txXfrm>
        <a:off x="0" y="237563"/>
        <a:ext cx="8745583" cy="1323000"/>
      </dsp:txXfrm>
    </dsp:sp>
    <dsp:sp modelId="{6975CE1E-86B0-4898-BC43-9592385BE5EA}">
      <dsp:nvSpPr>
        <dsp:cNvPr id="0" name=""/>
        <dsp:cNvSpPr/>
      </dsp:nvSpPr>
      <dsp:spPr>
        <a:xfrm>
          <a:off x="437279" y="16163"/>
          <a:ext cx="6121908"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394" tIns="0" rIns="231394" bIns="0" numCol="1" spcCol="1270" anchor="ctr" anchorCtr="0">
          <a:noAutofit/>
        </a:bodyPr>
        <a:lstStyle/>
        <a:p>
          <a:pPr marL="0" lvl="0" indent="0" algn="l" defTabSz="666750">
            <a:lnSpc>
              <a:spcPct val="90000"/>
            </a:lnSpc>
            <a:spcBef>
              <a:spcPct val="0"/>
            </a:spcBef>
            <a:spcAft>
              <a:spcPct val="35000"/>
            </a:spcAft>
            <a:buNone/>
          </a:pPr>
          <a:r>
            <a:rPr lang="en-US" sz="1500" kern="1200" dirty="0"/>
            <a:t>Execution Phase</a:t>
          </a:r>
        </a:p>
      </dsp:txBody>
      <dsp:txXfrm>
        <a:off x="458895" y="37779"/>
        <a:ext cx="6078676" cy="399568"/>
      </dsp:txXfrm>
    </dsp:sp>
    <dsp:sp modelId="{5D42758F-FA1B-4CEB-A74B-75CA5B1E6D9C}">
      <dsp:nvSpPr>
        <dsp:cNvPr id="0" name=""/>
        <dsp:cNvSpPr/>
      </dsp:nvSpPr>
      <dsp:spPr>
        <a:xfrm>
          <a:off x="0" y="1862963"/>
          <a:ext cx="8745583" cy="1559250"/>
        </a:xfrm>
        <a:prstGeom prst="rect">
          <a:avLst/>
        </a:prstGeom>
        <a:solidFill>
          <a:schemeClr val="lt1">
            <a:alpha val="90000"/>
            <a:hueOff val="0"/>
            <a:satOff val="0"/>
            <a:lumOff val="0"/>
            <a:alphaOff val="0"/>
          </a:schemeClr>
        </a:solidFill>
        <a:ln w="12700" cap="flat" cmpd="sng" algn="ctr">
          <a:solidFill>
            <a:schemeClr val="accent2">
              <a:hueOff val="-1500042"/>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8754" tIns="312420" rIns="67875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Day 4: Analyze the results, document which users fell for the phishing attempt, and identify common weak points</a:t>
          </a:r>
        </a:p>
        <a:p>
          <a:pPr marL="114300" lvl="1" indent="-114300" algn="l" defTabSz="666750">
            <a:lnSpc>
              <a:spcPct val="90000"/>
            </a:lnSpc>
            <a:spcBef>
              <a:spcPct val="0"/>
            </a:spcBef>
            <a:spcAft>
              <a:spcPct val="15000"/>
            </a:spcAft>
            <a:buChar char="•"/>
          </a:pPr>
          <a:r>
            <a:rPr lang="en-US" sz="1500" kern="1200" dirty="0"/>
            <a:t>Day 5: Conduct a detailed awareness training session for employees covering phishing indicators and safe practices</a:t>
          </a:r>
        </a:p>
        <a:p>
          <a:pPr marL="114300" lvl="1" indent="-114300" algn="l" defTabSz="666750">
            <a:lnSpc>
              <a:spcPct val="90000"/>
            </a:lnSpc>
            <a:spcBef>
              <a:spcPct val="0"/>
            </a:spcBef>
            <a:spcAft>
              <a:spcPct val="15000"/>
            </a:spcAft>
            <a:buChar char="•"/>
          </a:pPr>
          <a:r>
            <a:rPr lang="en-US" sz="1500" kern="1200" dirty="0"/>
            <a:t>Day 6: Follow-up with users who fell for the phishing test and provide additional training</a:t>
          </a:r>
        </a:p>
      </dsp:txBody>
      <dsp:txXfrm>
        <a:off x="0" y="1862963"/>
        <a:ext cx="8745583" cy="1559250"/>
      </dsp:txXfrm>
    </dsp:sp>
    <dsp:sp modelId="{7F0E80E4-F4B5-4F9D-BBF7-486809902910}">
      <dsp:nvSpPr>
        <dsp:cNvPr id="0" name=""/>
        <dsp:cNvSpPr/>
      </dsp:nvSpPr>
      <dsp:spPr>
        <a:xfrm>
          <a:off x="437279" y="1641563"/>
          <a:ext cx="6121908" cy="442800"/>
        </a:xfrm>
        <a:prstGeom prst="roundRect">
          <a:avLst/>
        </a:prstGeom>
        <a:solidFill>
          <a:schemeClr val="accent2">
            <a:hueOff val="-1500042"/>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394" tIns="0" rIns="231394" bIns="0" numCol="1" spcCol="1270" anchor="ctr" anchorCtr="0">
          <a:noAutofit/>
        </a:bodyPr>
        <a:lstStyle/>
        <a:p>
          <a:pPr marL="0" lvl="0" indent="0" algn="l" defTabSz="666750">
            <a:lnSpc>
              <a:spcPct val="90000"/>
            </a:lnSpc>
            <a:spcBef>
              <a:spcPct val="0"/>
            </a:spcBef>
            <a:spcAft>
              <a:spcPct val="35000"/>
            </a:spcAft>
            <a:buNone/>
          </a:pPr>
          <a:r>
            <a:rPr lang="en-US" sz="1500" kern="1200" dirty="0"/>
            <a:t>Analysis and Training Phase</a:t>
          </a:r>
        </a:p>
      </dsp:txBody>
      <dsp:txXfrm>
        <a:off x="458895" y="1663179"/>
        <a:ext cx="6078676" cy="3995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D7491-9133-4A33-99B1-2B76B3858AD0}">
      <dsp:nvSpPr>
        <dsp:cNvPr id="0" name=""/>
        <dsp:cNvSpPr/>
      </dsp:nvSpPr>
      <dsp:spPr>
        <a:xfrm>
          <a:off x="1461010" y="726"/>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36588-84D9-43DB-81D9-A1868D7EA03D}">
      <dsp:nvSpPr>
        <dsp:cNvPr id="0" name=""/>
        <dsp:cNvSpPr/>
      </dsp:nvSpPr>
      <dsp:spPr>
        <a:xfrm>
          <a:off x="1885135" y="424851"/>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2EB37C-F84A-486B-9D12-FF866BD4491E}">
      <dsp:nvSpPr>
        <dsp:cNvPr id="0" name=""/>
        <dsp:cNvSpPr/>
      </dsp:nvSpPr>
      <dsp:spPr>
        <a:xfrm>
          <a:off x="824822" y="2610727"/>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When the target clicks on the link on an email</a:t>
          </a:r>
        </a:p>
      </dsp:txBody>
      <dsp:txXfrm>
        <a:off x="824822" y="2610727"/>
        <a:ext cx="3262500" cy="720000"/>
      </dsp:txXfrm>
    </dsp:sp>
    <dsp:sp modelId="{17F5FBFD-EB66-41B8-BBFD-91120BE0C1C4}">
      <dsp:nvSpPr>
        <dsp:cNvPr id="0" name=""/>
        <dsp:cNvSpPr/>
      </dsp:nvSpPr>
      <dsp:spPr>
        <a:xfrm>
          <a:off x="5294447" y="726"/>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CF05B3-CF8F-45AA-AF74-218216CD2195}">
      <dsp:nvSpPr>
        <dsp:cNvPr id="0" name=""/>
        <dsp:cNvSpPr/>
      </dsp:nvSpPr>
      <dsp:spPr>
        <a:xfrm>
          <a:off x="5718572" y="424851"/>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BD06B-4F36-4EE0-A331-68B9C079C85F}">
      <dsp:nvSpPr>
        <dsp:cNvPr id="0" name=""/>
        <dsp:cNvSpPr/>
      </dsp:nvSpPr>
      <dsp:spPr>
        <a:xfrm>
          <a:off x="4658260" y="2610727"/>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t>When the target inputs their credentials</a:t>
          </a:r>
        </a:p>
      </dsp:txBody>
      <dsp:txXfrm>
        <a:off x="4658260" y="2610727"/>
        <a:ext cx="32625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9D81-F108-4B8A-ABEA-D3949416E18F}">
      <dsp:nvSpPr>
        <dsp:cNvPr id="0" name=""/>
        <dsp:cNvSpPr/>
      </dsp:nvSpPr>
      <dsp:spPr>
        <a:xfrm>
          <a:off x="0" y="2010708"/>
          <a:ext cx="8745583" cy="1319242"/>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defRPr b="1"/>
          </a:pPr>
          <a:r>
            <a:rPr lang="en-US" sz="2400" kern="1200"/>
            <a:t>The captured information will include</a:t>
          </a:r>
        </a:p>
      </dsp:txBody>
      <dsp:txXfrm>
        <a:off x="0" y="2010708"/>
        <a:ext cx="8745583" cy="712391"/>
      </dsp:txXfrm>
    </dsp:sp>
    <dsp:sp modelId="{6DF90E54-D7E1-4D3C-94AB-E947FF21BBFE}">
      <dsp:nvSpPr>
        <dsp:cNvPr id="0" name=""/>
        <dsp:cNvSpPr/>
      </dsp:nvSpPr>
      <dsp:spPr>
        <a:xfrm>
          <a:off x="4270" y="2696715"/>
          <a:ext cx="2912347" cy="60685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a:t>Ip address of the victim target</a:t>
          </a:r>
        </a:p>
      </dsp:txBody>
      <dsp:txXfrm>
        <a:off x="4270" y="2696715"/>
        <a:ext cx="2912347" cy="606851"/>
      </dsp:txXfrm>
    </dsp:sp>
    <dsp:sp modelId="{EB2EF8D6-D6C1-4E25-8413-517654742E6B}">
      <dsp:nvSpPr>
        <dsp:cNvPr id="0" name=""/>
        <dsp:cNvSpPr/>
      </dsp:nvSpPr>
      <dsp:spPr>
        <a:xfrm>
          <a:off x="2916617" y="2696715"/>
          <a:ext cx="2912347" cy="60685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a:t>Username/Email</a:t>
          </a:r>
        </a:p>
      </dsp:txBody>
      <dsp:txXfrm>
        <a:off x="2916617" y="2696715"/>
        <a:ext cx="2912347" cy="606851"/>
      </dsp:txXfrm>
    </dsp:sp>
    <dsp:sp modelId="{83622323-A56C-424F-A736-DECB950063CE}">
      <dsp:nvSpPr>
        <dsp:cNvPr id="0" name=""/>
        <dsp:cNvSpPr/>
      </dsp:nvSpPr>
      <dsp:spPr>
        <a:xfrm>
          <a:off x="5828965" y="2696715"/>
          <a:ext cx="2912347" cy="60685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100000"/>
            </a:lnSpc>
            <a:spcBef>
              <a:spcPct val="0"/>
            </a:spcBef>
            <a:spcAft>
              <a:spcPct val="35000"/>
            </a:spcAft>
            <a:buNone/>
          </a:pPr>
          <a:r>
            <a:rPr lang="en-US" sz="1800" kern="1200"/>
            <a:t>Password</a:t>
          </a:r>
        </a:p>
      </dsp:txBody>
      <dsp:txXfrm>
        <a:off x="5828965" y="2696715"/>
        <a:ext cx="2912347" cy="606851"/>
      </dsp:txXfrm>
    </dsp:sp>
    <dsp:sp modelId="{5ED252D4-DFF5-4EF4-9989-D59247F11933}">
      <dsp:nvSpPr>
        <dsp:cNvPr id="0" name=""/>
        <dsp:cNvSpPr/>
      </dsp:nvSpPr>
      <dsp:spPr>
        <a:xfrm rot="10800000">
          <a:off x="0" y="1502"/>
          <a:ext cx="8745583" cy="2028995"/>
        </a:xfrm>
        <a:prstGeom prst="upArrowCallou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defRPr b="1"/>
          </a:pPr>
          <a:r>
            <a:rPr lang="en-US" sz="2400" kern="1200"/>
            <a:t>The credentials will be stored in the Zphisher directory</a:t>
          </a:r>
        </a:p>
      </dsp:txBody>
      <dsp:txXfrm rot="10800000">
        <a:off x="0" y="1502"/>
        <a:ext cx="8745583" cy="13183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16ECA-F491-48E7-8A3E-8D206F83FFF2}">
      <dsp:nvSpPr>
        <dsp:cNvPr id="0" name=""/>
        <dsp:cNvSpPr/>
      </dsp:nvSpPr>
      <dsp:spPr>
        <a:xfrm>
          <a:off x="0" y="0"/>
          <a:ext cx="2830966" cy="26271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713" tIns="330200" rIns="220713" bIns="330200" numCol="1" spcCol="1270" anchor="t" anchorCtr="0">
          <a:noAutofit/>
        </a:bodyPr>
        <a:lstStyle/>
        <a:p>
          <a:pPr marL="0" lvl="0" indent="0" algn="l" defTabSz="711200">
            <a:lnSpc>
              <a:spcPct val="90000"/>
            </a:lnSpc>
            <a:spcBef>
              <a:spcPct val="0"/>
            </a:spcBef>
            <a:spcAft>
              <a:spcPct val="35000"/>
            </a:spcAft>
            <a:buNone/>
          </a:pPr>
          <a:r>
            <a:rPr lang="en-US" sz="1600" kern="1200"/>
            <a:t>Determine a schedule for the simulation without notifying employees to maintain authenticity</a:t>
          </a:r>
        </a:p>
      </dsp:txBody>
      <dsp:txXfrm>
        <a:off x="0" y="998327"/>
        <a:ext cx="2830966" cy="1576306"/>
      </dsp:txXfrm>
    </dsp:sp>
    <dsp:sp modelId="{4124FC51-EC7B-4037-92F5-EC286BFF9AD7}">
      <dsp:nvSpPr>
        <dsp:cNvPr id="0" name=""/>
        <dsp:cNvSpPr/>
      </dsp:nvSpPr>
      <dsp:spPr>
        <a:xfrm>
          <a:off x="1021406" y="262717"/>
          <a:ext cx="788153" cy="78815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48" tIns="12700" rIns="6144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1136828" y="378139"/>
        <a:ext cx="557309" cy="557309"/>
      </dsp:txXfrm>
    </dsp:sp>
    <dsp:sp modelId="{D8B5BCD2-929C-4180-9977-D87EBD036238}">
      <dsp:nvSpPr>
        <dsp:cNvPr id="0" name=""/>
        <dsp:cNvSpPr/>
      </dsp:nvSpPr>
      <dsp:spPr>
        <a:xfrm>
          <a:off x="0" y="2627106"/>
          <a:ext cx="2830966" cy="72"/>
        </a:xfrm>
        <a:prstGeom prst="rect">
          <a:avLst/>
        </a:prstGeom>
        <a:solidFill>
          <a:schemeClr val="accent2">
            <a:hueOff val="-300008"/>
            <a:satOff val="-103"/>
            <a:lumOff val="1412"/>
            <a:alphaOff val="0"/>
          </a:schemeClr>
        </a:solidFill>
        <a:ln w="12700" cap="flat" cmpd="sng" algn="ctr">
          <a:solidFill>
            <a:schemeClr val="accent2">
              <a:hueOff val="-300008"/>
              <a:satOff val="-103"/>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749F3-C13A-4A54-9E1D-AF0FE26AA072}">
      <dsp:nvSpPr>
        <dsp:cNvPr id="0" name=""/>
        <dsp:cNvSpPr/>
      </dsp:nvSpPr>
      <dsp:spPr>
        <a:xfrm>
          <a:off x="3114063" y="0"/>
          <a:ext cx="2830966" cy="2627178"/>
        </a:xfrm>
        <a:prstGeom prst="rect">
          <a:avLst/>
        </a:prstGeom>
        <a:solidFill>
          <a:schemeClr val="accent2">
            <a:tint val="40000"/>
            <a:alpha val="90000"/>
            <a:hueOff val="-801292"/>
            <a:satOff val="5330"/>
            <a:lumOff val="707"/>
            <a:alphaOff val="0"/>
          </a:schemeClr>
        </a:solidFill>
        <a:ln w="12700" cap="flat" cmpd="sng" algn="ctr">
          <a:solidFill>
            <a:schemeClr val="accent2">
              <a:tint val="40000"/>
              <a:alpha val="90000"/>
              <a:hueOff val="-801292"/>
              <a:satOff val="5330"/>
              <a:lumOff val="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713" tIns="330200" rIns="220713" bIns="330200" numCol="1" spcCol="1270" anchor="t" anchorCtr="0">
          <a:noAutofit/>
        </a:bodyPr>
        <a:lstStyle/>
        <a:p>
          <a:pPr marL="0" lvl="0" indent="0" algn="l" defTabSz="711200">
            <a:lnSpc>
              <a:spcPct val="90000"/>
            </a:lnSpc>
            <a:spcBef>
              <a:spcPct val="0"/>
            </a:spcBef>
            <a:spcAft>
              <a:spcPct val="35000"/>
            </a:spcAft>
            <a:buNone/>
          </a:pPr>
          <a:r>
            <a:rPr lang="en-US" sz="1600" kern="1200"/>
            <a:t>Use a secure and reputable phishing simulation platform</a:t>
          </a:r>
        </a:p>
      </dsp:txBody>
      <dsp:txXfrm>
        <a:off x="3114063" y="998327"/>
        <a:ext cx="2830966" cy="1576306"/>
      </dsp:txXfrm>
    </dsp:sp>
    <dsp:sp modelId="{D9989C54-A5B5-462F-B024-A7993625418D}">
      <dsp:nvSpPr>
        <dsp:cNvPr id="0" name=""/>
        <dsp:cNvSpPr/>
      </dsp:nvSpPr>
      <dsp:spPr>
        <a:xfrm>
          <a:off x="4135469" y="262717"/>
          <a:ext cx="788153" cy="788153"/>
        </a:xfrm>
        <a:prstGeom prst="ellipse">
          <a:avLst/>
        </a:prstGeom>
        <a:solidFill>
          <a:schemeClr val="accent2">
            <a:hueOff val="-600017"/>
            <a:satOff val="-206"/>
            <a:lumOff val="2824"/>
            <a:alphaOff val="0"/>
          </a:schemeClr>
        </a:solidFill>
        <a:ln w="12700" cap="flat" cmpd="sng" algn="ctr">
          <a:solidFill>
            <a:schemeClr val="accent2">
              <a:hueOff val="-600017"/>
              <a:satOff val="-206"/>
              <a:lumOff val="2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48" tIns="12700" rIns="6144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4250891" y="378139"/>
        <a:ext cx="557309" cy="557309"/>
      </dsp:txXfrm>
    </dsp:sp>
    <dsp:sp modelId="{D649F3D0-3F37-4CA7-A774-B03C84CDA25D}">
      <dsp:nvSpPr>
        <dsp:cNvPr id="0" name=""/>
        <dsp:cNvSpPr/>
      </dsp:nvSpPr>
      <dsp:spPr>
        <a:xfrm>
          <a:off x="3114063" y="2627106"/>
          <a:ext cx="2830966" cy="72"/>
        </a:xfrm>
        <a:prstGeom prst="rect">
          <a:avLst/>
        </a:prstGeom>
        <a:solidFill>
          <a:schemeClr val="accent2">
            <a:hueOff val="-900025"/>
            <a:satOff val="-308"/>
            <a:lumOff val="4235"/>
            <a:alphaOff val="0"/>
          </a:schemeClr>
        </a:solidFill>
        <a:ln w="12700" cap="flat" cmpd="sng" algn="ctr">
          <a:solidFill>
            <a:schemeClr val="accent2">
              <a:hueOff val="-900025"/>
              <a:satOff val="-308"/>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27289-0A13-44BF-AF0D-BD35005A81A8}">
      <dsp:nvSpPr>
        <dsp:cNvPr id="0" name=""/>
        <dsp:cNvSpPr/>
      </dsp:nvSpPr>
      <dsp:spPr>
        <a:xfrm>
          <a:off x="6228126" y="0"/>
          <a:ext cx="2830966" cy="2627178"/>
        </a:xfrm>
        <a:prstGeom prst="rect">
          <a:avLst/>
        </a:prstGeom>
        <a:solidFill>
          <a:schemeClr val="accent2">
            <a:tint val="40000"/>
            <a:alpha val="90000"/>
            <a:hueOff val="-1602585"/>
            <a:satOff val="10659"/>
            <a:lumOff val="1415"/>
            <a:alphaOff val="0"/>
          </a:schemeClr>
        </a:solidFill>
        <a:ln w="12700" cap="flat" cmpd="sng" algn="ctr">
          <a:solidFill>
            <a:schemeClr val="accent2">
              <a:tint val="40000"/>
              <a:alpha val="90000"/>
              <a:hueOff val="-1602585"/>
              <a:satOff val="10659"/>
              <a:lumOff val="14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713" tIns="330200" rIns="220713" bIns="330200" numCol="1" spcCol="1270" anchor="t" anchorCtr="0">
          <a:noAutofit/>
        </a:bodyPr>
        <a:lstStyle/>
        <a:p>
          <a:pPr marL="0" lvl="0" indent="0" algn="l" defTabSz="711200">
            <a:lnSpc>
              <a:spcPct val="90000"/>
            </a:lnSpc>
            <a:spcBef>
              <a:spcPct val="0"/>
            </a:spcBef>
            <a:spcAft>
              <a:spcPct val="35000"/>
            </a:spcAft>
            <a:buNone/>
          </a:pPr>
          <a:r>
            <a:rPr lang="en-US" sz="1600" kern="1200"/>
            <a:t>Design emails to resemble typical company communication to test user vigilance</a:t>
          </a:r>
        </a:p>
      </dsp:txBody>
      <dsp:txXfrm>
        <a:off x="6228126" y="998327"/>
        <a:ext cx="2830966" cy="1576306"/>
      </dsp:txXfrm>
    </dsp:sp>
    <dsp:sp modelId="{B6D81BE3-0190-49C1-8FFA-04A18ECDC829}">
      <dsp:nvSpPr>
        <dsp:cNvPr id="0" name=""/>
        <dsp:cNvSpPr/>
      </dsp:nvSpPr>
      <dsp:spPr>
        <a:xfrm>
          <a:off x="7249533" y="262717"/>
          <a:ext cx="788153" cy="788153"/>
        </a:xfrm>
        <a:prstGeom prst="ellipse">
          <a:avLst/>
        </a:prstGeom>
        <a:solidFill>
          <a:schemeClr val="accent2">
            <a:hueOff val="-1200034"/>
            <a:satOff val="-411"/>
            <a:lumOff val="5647"/>
            <a:alphaOff val="0"/>
          </a:schemeClr>
        </a:solidFill>
        <a:ln w="12700" cap="flat" cmpd="sng" algn="ctr">
          <a:solidFill>
            <a:schemeClr val="accent2">
              <a:hueOff val="-1200034"/>
              <a:satOff val="-411"/>
              <a:lumOff val="5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48" tIns="12700" rIns="6144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7364955" y="378139"/>
        <a:ext cx="557309" cy="557309"/>
      </dsp:txXfrm>
    </dsp:sp>
    <dsp:sp modelId="{33CC91B6-2E14-40A7-B1D9-B83464EDD408}">
      <dsp:nvSpPr>
        <dsp:cNvPr id="0" name=""/>
        <dsp:cNvSpPr/>
      </dsp:nvSpPr>
      <dsp:spPr>
        <a:xfrm>
          <a:off x="6228126" y="2627106"/>
          <a:ext cx="2830966" cy="72"/>
        </a:xfrm>
        <a:prstGeom prst="rect">
          <a:avLst/>
        </a:prstGeom>
        <a:solidFill>
          <a:schemeClr val="accent2">
            <a:hueOff val="-1500042"/>
            <a:satOff val="-514"/>
            <a:lumOff val="7059"/>
            <a:alphaOff val="0"/>
          </a:schemeClr>
        </a:solidFill>
        <a:ln w="12700" cap="flat" cmpd="sng" algn="ctr">
          <a:solidFill>
            <a:schemeClr val="accent2">
              <a:hueOff val="-1500042"/>
              <a:satOff val="-514"/>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4F41F-5213-4EBC-BB6A-35467F0F1FC6}">
      <dsp:nvSpPr>
        <dsp:cNvPr id="0" name=""/>
        <dsp:cNvSpPr/>
      </dsp:nvSpPr>
      <dsp:spPr>
        <a:xfrm>
          <a:off x="0" y="0"/>
          <a:ext cx="7700229" cy="11822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Develop materials such as guides, quizzes, and video training sessions</a:t>
          </a:r>
        </a:p>
      </dsp:txBody>
      <dsp:txXfrm>
        <a:off x="34626" y="34626"/>
        <a:ext cx="6478302" cy="1112978"/>
      </dsp:txXfrm>
    </dsp:sp>
    <dsp:sp modelId="{B125A9C4-63B3-4A14-BD2A-ADEA5A4C0957}">
      <dsp:nvSpPr>
        <dsp:cNvPr id="0" name=""/>
        <dsp:cNvSpPr/>
      </dsp:nvSpPr>
      <dsp:spPr>
        <a:xfrm>
          <a:off x="1358863" y="1444947"/>
          <a:ext cx="7700229" cy="11822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Schedule a post-simulation training session to review the results</a:t>
          </a:r>
        </a:p>
      </dsp:txBody>
      <dsp:txXfrm>
        <a:off x="1393489" y="1479573"/>
        <a:ext cx="5503663" cy="1112978"/>
      </dsp:txXfrm>
    </dsp:sp>
    <dsp:sp modelId="{3B8D0A08-E378-4932-A8E7-9A4C8718A781}">
      <dsp:nvSpPr>
        <dsp:cNvPr id="0" name=""/>
        <dsp:cNvSpPr/>
      </dsp:nvSpPr>
      <dsp:spPr>
        <a:xfrm>
          <a:off x="6931779" y="929364"/>
          <a:ext cx="768449" cy="7684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104680" y="929364"/>
        <a:ext cx="422647" cy="5782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78E8D-FB0A-463C-9614-F005B48BC68E}">
      <dsp:nvSpPr>
        <dsp:cNvPr id="0" name=""/>
        <dsp:cNvSpPr/>
      </dsp:nvSpPr>
      <dsp:spPr>
        <a:xfrm>
          <a:off x="0" y="0"/>
          <a:ext cx="7433745" cy="9994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What is phishing email analysis?</a:t>
          </a:r>
        </a:p>
        <a:p>
          <a:pPr marL="114300" lvl="1" indent="-114300" algn="l" defTabSz="533400">
            <a:lnSpc>
              <a:spcPct val="90000"/>
            </a:lnSpc>
            <a:spcBef>
              <a:spcPct val="0"/>
            </a:spcBef>
            <a:spcAft>
              <a:spcPct val="15000"/>
            </a:spcAft>
            <a:buChar char="•"/>
          </a:pPr>
          <a:r>
            <a:rPr lang="en-US" sz="1200" kern="1200" dirty="0"/>
            <a:t>Phishing email analysis involves studying the content of phishing emails to ascertain the techniques the attacker used</a:t>
          </a:r>
        </a:p>
      </dsp:txBody>
      <dsp:txXfrm>
        <a:off x="29272" y="29272"/>
        <a:ext cx="6355276" cy="940892"/>
      </dsp:txXfrm>
    </dsp:sp>
    <dsp:sp modelId="{68120409-A45A-4BEB-8830-268946271923}">
      <dsp:nvSpPr>
        <dsp:cNvPr id="0" name=""/>
        <dsp:cNvSpPr/>
      </dsp:nvSpPr>
      <dsp:spPr>
        <a:xfrm>
          <a:off x="655918" y="1166008"/>
          <a:ext cx="7433745" cy="9994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What is a common indicator of a phishing email?</a:t>
          </a:r>
        </a:p>
        <a:p>
          <a:pPr marL="114300" lvl="1" indent="-114300" algn="l" defTabSz="533400">
            <a:lnSpc>
              <a:spcPct val="90000"/>
            </a:lnSpc>
            <a:spcBef>
              <a:spcPct val="0"/>
            </a:spcBef>
            <a:spcAft>
              <a:spcPct val="15000"/>
            </a:spcAft>
            <a:buChar char="•"/>
          </a:pPr>
          <a:r>
            <a:rPr lang="en-US" sz="1200" kern="1200" dirty="0"/>
            <a:t>Common indicators of a phishing email include suspicious addresses, links, or domain names, threatening language or a sense of urgency, errors in the email, the inclusion of suspicious attachments, and emails requesting sensitive information</a:t>
          </a:r>
        </a:p>
      </dsp:txBody>
      <dsp:txXfrm>
        <a:off x="685190" y="1195280"/>
        <a:ext cx="6069649" cy="940892"/>
      </dsp:txXfrm>
    </dsp:sp>
    <dsp:sp modelId="{B299D17A-9871-45ED-9F1D-E80CF3749B01}">
      <dsp:nvSpPr>
        <dsp:cNvPr id="0" name=""/>
        <dsp:cNvSpPr/>
      </dsp:nvSpPr>
      <dsp:spPr>
        <a:xfrm>
          <a:off x="1311837" y="2332017"/>
          <a:ext cx="7433745" cy="9994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Example of phishing email</a:t>
          </a:r>
        </a:p>
      </dsp:txBody>
      <dsp:txXfrm>
        <a:off x="1341109" y="2361289"/>
        <a:ext cx="6069649" cy="940892"/>
      </dsp:txXfrm>
    </dsp:sp>
    <dsp:sp modelId="{A814E45A-7397-4655-AE52-BE372008DFF5}">
      <dsp:nvSpPr>
        <dsp:cNvPr id="0" name=""/>
        <dsp:cNvSpPr/>
      </dsp:nvSpPr>
      <dsp:spPr>
        <a:xfrm>
          <a:off x="6784112" y="757905"/>
          <a:ext cx="649633" cy="6496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930279" y="757905"/>
        <a:ext cx="357299" cy="488849"/>
      </dsp:txXfrm>
    </dsp:sp>
    <dsp:sp modelId="{076D6718-87F7-4C2D-B5CD-0CC800A8C31C}">
      <dsp:nvSpPr>
        <dsp:cNvPr id="0" name=""/>
        <dsp:cNvSpPr/>
      </dsp:nvSpPr>
      <dsp:spPr>
        <a:xfrm>
          <a:off x="7440030" y="1917251"/>
          <a:ext cx="649633" cy="6496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586197" y="1917251"/>
        <a:ext cx="357299" cy="48884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6310C-F1A6-4AE6-B860-10F6EC812B7A}">
      <dsp:nvSpPr>
        <dsp:cNvPr id="0" name=""/>
        <dsp:cNvSpPr/>
      </dsp:nvSpPr>
      <dsp:spPr>
        <a:xfrm>
          <a:off x="0" y="111497"/>
          <a:ext cx="10424043" cy="568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Initial Analysis</a:t>
          </a:r>
        </a:p>
      </dsp:txBody>
      <dsp:txXfrm>
        <a:off x="27771" y="139268"/>
        <a:ext cx="10368501" cy="513352"/>
      </dsp:txXfrm>
    </dsp:sp>
    <dsp:sp modelId="{2DB0F039-717D-4ACF-92CE-5800BD03ADD5}">
      <dsp:nvSpPr>
        <dsp:cNvPr id="0" name=""/>
        <dsp:cNvSpPr/>
      </dsp:nvSpPr>
      <dsp:spPr>
        <a:xfrm>
          <a:off x="0" y="680391"/>
          <a:ext cx="10424043"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96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Identify and categorize the phishing email based on its nature</a:t>
          </a:r>
        </a:p>
        <a:p>
          <a:pPr marL="171450" lvl="1" indent="-171450" algn="l" defTabSz="800100">
            <a:lnSpc>
              <a:spcPct val="90000"/>
            </a:lnSpc>
            <a:spcBef>
              <a:spcPct val="0"/>
            </a:spcBef>
            <a:spcAft>
              <a:spcPct val="20000"/>
            </a:spcAft>
            <a:buChar char="•"/>
          </a:pPr>
          <a:r>
            <a:rPr lang="en-US" sz="1800" kern="1200" dirty="0"/>
            <a:t>Use automated tools to analyze the email's headers, sender, and content</a:t>
          </a:r>
        </a:p>
        <a:p>
          <a:pPr marL="171450" lvl="1" indent="-171450" algn="l" defTabSz="800100">
            <a:lnSpc>
              <a:spcPct val="90000"/>
            </a:lnSpc>
            <a:spcBef>
              <a:spcPct val="0"/>
            </a:spcBef>
            <a:spcAft>
              <a:spcPct val="20000"/>
            </a:spcAft>
            <a:buChar char="•"/>
          </a:pPr>
          <a:r>
            <a:rPr lang="en-US" sz="1800" kern="1200" dirty="0"/>
            <a:t>Check for Indicators of Compromise such as malicious links or attachments</a:t>
          </a:r>
        </a:p>
      </dsp:txBody>
      <dsp:txXfrm>
        <a:off x="0" y="680391"/>
        <a:ext cx="10424043" cy="928395"/>
      </dsp:txXfrm>
    </dsp:sp>
    <dsp:sp modelId="{76BA0BA3-6A8F-442B-B833-D07E6DDF4EB6}">
      <dsp:nvSpPr>
        <dsp:cNvPr id="0" name=""/>
        <dsp:cNvSpPr/>
      </dsp:nvSpPr>
      <dsp:spPr>
        <a:xfrm>
          <a:off x="0" y="1608786"/>
          <a:ext cx="10424043" cy="568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Documenting IOCs</a:t>
          </a:r>
        </a:p>
      </dsp:txBody>
      <dsp:txXfrm>
        <a:off x="27771" y="1636557"/>
        <a:ext cx="10368501" cy="513352"/>
      </dsp:txXfrm>
    </dsp:sp>
    <dsp:sp modelId="{B1AE276D-7589-4A8B-9BC8-51441415E2D0}">
      <dsp:nvSpPr>
        <dsp:cNvPr id="0" name=""/>
        <dsp:cNvSpPr/>
      </dsp:nvSpPr>
      <dsp:spPr>
        <a:xfrm>
          <a:off x="0" y="2177680"/>
          <a:ext cx="10424043" cy="607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96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Record the sender’s email address, subject line, URLs, and file hashes for future reference</a:t>
          </a:r>
        </a:p>
        <a:p>
          <a:pPr marL="171450" lvl="1" indent="-171450" algn="l" defTabSz="800100">
            <a:lnSpc>
              <a:spcPct val="90000"/>
            </a:lnSpc>
            <a:spcBef>
              <a:spcPct val="0"/>
            </a:spcBef>
            <a:spcAft>
              <a:spcPct val="20000"/>
            </a:spcAft>
            <a:buChar char="•"/>
          </a:pPr>
          <a:r>
            <a:rPr lang="en-US" sz="1800" kern="1200" dirty="0"/>
            <a:t>Investigate if the same email was sent to multiple recipients</a:t>
          </a:r>
        </a:p>
      </dsp:txBody>
      <dsp:txXfrm>
        <a:off x="0" y="2177680"/>
        <a:ext cx="10424043" cy="607027"/>
      </dsp:txXfrm>
    </dsp:sp>
    <dsp:sp modelId="{FA21D193-D7B3-468E-9372-E8B5845B8780}">
      <dsp:nvSpPr>
        <dsp:cNvPr id="0" name=""/>
        <dsp:cNvSpPr/>
      </dsp:nvSpPr>
      <dsp:spPr>
        <a:xfrm>
          <a:off x="0" y="2784708"/>
          <a:ext cx="10424043" cy="568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Employee Reporting</a:t>
          </a:r>
        </a:p>
      </dsp:txBody>
      <dsp:txXfrm>
        <a:off x="27771" y="2812479"/>
        <a:ext cx="10368501" cy="513352"/>
      </dsp:txXfrm>
    </dsp:sp>
    <dsp:sp modelId="{D7B84121-068F-4FC1-8AC4-EDDD9EBA41A3}">
      <dsp:nvSpPr>
        <dsp:cNvPr id="0" name=""/>
        <dsp:cNvSpPr/>
      </dsp:nvSpPr>
      <dsp:spPr>
        <a:xfrm>
          <a:off x="0" y="3353602"/>
          <a:ext cx="10424043"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963"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Ensure that employees know the correct procedure for reporting suspicious emails</a:t>
          </a:r>
        </a:p>
        <a:p>
          <a:pPr marL="171450" lvl="1" indent="-171450" algn="l" defTabSz="800100" rtl="0">
            <a:lnSpc>
              <a:spcPct val="90000"/>
            </a:lnSpc>
            <a:spcBef>
              <a:spcPct val="0"/>
            </a:spcBef>
            <a:spcAft>
              <a:spcPct val="20000"/>
            </a:spcAft>
            <a:buChar char="•"/>
          </a:pPr>
          <a:r>
            <a:rPr lang="en-US" sz="1800" kern="1200" dirty="0"/>
            <a:t>Use phishing reporting buttons</a:t>
          </a:r>
          <a:r>
            <a:rPr lang="en-US" sz="1800" kern="1200" dirty="0">
              <a:solidFill>
                <a:srgbClr val="000000"/>
              </a:solidFill>
              <a:latin typeface="Aptos"/>
            </a:rPr>
            <a:t>(if available in email clients</a:t>
          </a:r>
          <a:r>
            <a:rPr lang="en-US" sz="1800" kern="1200" dirty="0">
              <a:latin typeface="Trade Gothic Next Cond"/>
            </a:rPr>
            <a:t>)</a:t>
          </a:r>
          <a:r>
            <a:rPr lang="en-US" sz="1800" kern="1200" dirty="0"/>
            <a:t> to streamline the process</a:t>
          </a:r>
        </a:p>
      </dsp:txBody>
      <dsp:txXfrm>
        <a:off x="0" y="3353602"/>
        <a:ext cx="10424043" cy="618930"/>
      </dsp:txXfrm>
    </dsp:sp>
    <dsp:sp modelId="{C54E02F1-E04A-4D7C-8BB9-45C22FAE2F10}">
      <dsp:nvSpPr>
        <dsp:cNvPr id="0" name=""/>
        <dsp:cNvSpPr/>
      </dsp:nvSpPr>
      <dsp:spPr>
        <a:xfrm>
          <a:off x="0" y="3972532"/>
          <a:ext cx="10424043" cy="568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1" kern="1200" dirty="0">
              <a:latin typeface="Aptos"/>
            </a:rPr>
            <a:t>Identify employees who interacted with the phishing email.</a:t>
          </a:r>
          <a:endParaRPr lang="en-US" sz="2300" kern="1200" dirty="0">
            <a:latin typeface="Aptos"/>
          </a:endParaRPr>
        </a:p>
      </dsp:txBody>
      <dsp:txXfrm>
        <a:off x="27771" y="4000303"/>
        <a:ext cx="10368501" cy="513352"/>
      </dsp:txXfrm>
    </dsp:sp>
    <dsp:sp modelId="{0494BD41-72C8-44B1-A9E6-A6AC5F87BE67}">
      <dsp:nvSpPr>
        <dsp:cNvPr id="0" name=""/>
        <dsp:cNvSpPr/>
      </dsp:nvSpPr>
      <dsp:spPr>
        <a:xfrm>
          <a:off x="0" y="4607666"/>
          <a:ext cx="10424043" cy="56889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Aptos"/>
            </a:rPr>
            <a:t>Determine if any sensitive information was submitted.</a:t>
          </a:r>
          <a:endParaRPr lang="en-US" sz="2300" kern="1200" dirty="0">
            <a:latin typeface="Aptos"/>
          </a:endParaRPr>
        </a:p>
      </dsp:txBody>
      <dsp:txXfrm>
        <a:off x="27771" y="4635437"/>
        <a:ext cx="10368501" cy="513352"/>
      </dsp:txXfrm>
    </dsp:sp>
    <dsp:sp modelId="{4FF401C5-A653-4F67-9A16-F9DD919D2A9C}">
      <dsp:nvSpPr>
        <dsp:cNvPr id="0" name=""/>
        <dsp:cNvSpPr/>
      </dsp:nvSpPr>
      <dsp:spPr>
        <a:xfrm>
          <a:off x="0" y="5176560"/>
          <a:ext cx="10424043"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963"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latin typeface="Trade Gothic Next Cond"/>
          </a:endParaRPr>
        </a:p>
      </dsp:txBody>
      <dsp:txXfrm>
        <a:off x="0" y="5176560"/>
        <a:ext cx="10424043" cy="3808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C3FD5-7641-4518-BB7E-3048AE17DCA5}">
      <dsp:nvSpPr>
        <dsp:cNvPr id="0" name=""/>
        <dsp:cNvSpPr/>
      </dsp:nvSpPr>
      <dsp:spPr>
        <a:xfrm>
          <a:off x="0" y="80328"/>
          <a:ext cx="915116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phishing email designed to look like it’s from PayPal</a:t>
          </a:r>
        </a:p>
      </dsp:txBody>
      <dsp:txXfrm>
        <a:off x="43321" y="123649"/>
        <a:ext cx="9064521" cy="800803"/>
      </dsp:txXfrm>
    </dsp:sp>
    <dsp:sp modelId="{DFF0C341-A8E2-4078-BC1B-E75CB90D2544}">
      <dsp:nvSpPr>
        <dsp:cNvPr id="0" name=""/>
        <dsp:cNvSpPr/>
      </dsp:nvSpPr>
      <dsp:spPr>
        <a:xfrm>
          <a:off x="0" y="1013853"/>
          <a:ext cx="915116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sender address is IHKH0MFEWW@kodehexa.net, which is not a legitimate PayPal domain</a:t>
          </a:r>
        </a:p>
      </dsp:txBody>
      <dsp:txXfrm>
        <a:off x="43321" y="1057174"/>
        <a:ext cx="9064521" cy="800803"/>
      </dsp:txXfrm>
    </dsp:sp>
    <dsp:sp modelId="{A857BFC3-2900-4E72-87CD-F234CD1BCBB7}">
      <dsp:nvSpPr>
        <dsp:cNvPr id="0" name=""/>
        <dsp:cNvSpPr/>
      </dsp:nvSpPr>
      <dsp:spPr>
        <a:xfrm>
          <a:off x="0" y="1947378"/>
          <a:ext cx="915116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The subject line is in German: "Wir </a:t>
          </a:r>
          <a:r>
            <a:rPr lang="en-US" sz="1600" kern="1200" dirty="0" err="1"/>
            <a:t>haben</a:t>
          </a:r>
          <a:r>
            <a:rPr lang="en-US" sz="1600" kern="1200" dirty="0"/>
            <a:t> Sie </a:t>
          </a:r>
          <a:r>
            <a:rPr lang="en-US" sz="1600" kern="1200" dirty="0" err="1"/>
            <a:t>angerufen</a:t>
          </a:r>
          <a:r>
            <a:rPr lang="en-US" sz="1600" kern="1200" dirty="0"/>
            <a:t>, Sie </a:t>
          </a:r>
          <a:r>
            <a:rPr lang="en-US" sz="1600" kern="1200" dirty="0" err="1"/>
            <a:t>haben</a:t>
          </a:r>
          <a:r>
            <a:rPr lang="en-US" sz="1600" kern="1200" dirty="0"/>
            <a:t> </a:t>
          </a:r>
          <a:r>
            <a:rPr lang="en-US" sz="1600" kern="1200" dirty="0" err="1"/>
            <a:t>nicht</a:t>
          </a:r>
          <a:r>
            <a:rPr lang="en-US" sz="1600" kern="1200" dirty="0"/>
            <a:t> </a:t>
          </a:r>
          <a:r>
            <a:rPr lang="en-US" sz="1600" kern="1200" dirty="0" err="1"/>
            <a:t>geantwortet</a:t>
          </a:r>
          <a:r>
            <a:rPr lang="en-US" sz="1600" kern="1200" dirty="0"/>
            <a:t>” , followed by a phone number. This is an example of a social engineering tactic to create a sense of urgency and prompt the recipient to respond without verifying</a:t>
          </a:r>
        </a:p>
      </dsp:txBody>
      <dsp:txXfrm>
        <a:off x="43321" y="1990699"/>
        <a:ext cx="9064521" cy="800803"/>
      </dsp:txXfrm>
    </dsp:sp>
    <dsp:sp modelId="{9F78B75E-5A6C-490C-A927-065EA5310245}">
      <dsp:nvSpPr>
        <dsp:cNvPr id="0" name=""/>
        <dsp:cNvSpPr/>
      </dsp:nvSpPr>
      <dsp:spPr>
        <a:xfrm>
          <a:off x="0" y="2880903"/>
          <a:ext cx="915116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Aptos"/>
            </a:rPr>
            <a:t>The message uses the </a:t>
          </a:r>
          <a:r>
            <a:rPr lang="en-US" sz="1600" b="1" kern="1200">
              <a:latin typeface="Aptos"/>
            </a:rPr>
            <a:t>PayPal logo</a:t>
          </a:r>
          <a:r>
            <a:rPr lang="en-US" sz="1600" kern="1200">
              <a:latin typeface="Aptos"/>
            </a:rPr>
            <a:t> to appear legitimate.</a:t>
          </a:r>
        </a:p>
      </dsp:txBody>
      <dsp:txXfrm>
        <a:off x="43321" y="2924224"/>
        <a:ext cx="9064521" cy="80080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F2AF2-4511-4E8E-989C-2921C98B47C0}">
      <dsp:nvSpPr>
        <dsp:cNvPr id="0" name=""/>
        <dsp:cNvSpPr/>
      </dsp:nvSpPr>
      <dsp:spPr>
        <a:xfrm>
          <a:off x="0" y="4972630"/>
          <a:ext cx="10498654" cy="8158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rgbClr val="000000"/>
              </a:solidFill>
              <a:latin typeface="Aptos"/>
            </a:rPr>
            <a:t>Suspicious Indicator</a:t>
          </a:r>
          <a:r>
            <a:rPr lang="en-US" sz="1500" kern="1200" dirty="0">
              <a:solidFill>
                <a:srgbClr val="000000"/>
              </a:solidFill>
              <a:latin typeface="Aptos"/>
            </a:rPr>
            <a:t>: The domain (</a:t>
          </a:r>
          <a:r>
            <a:rPr lang="en-US" sz="1500" kern="1200" dirty="0">
              <a:solidFill>
                <a:srgbClr val="000000"/>
              </a:solidFill>
              <a:latin typeface="Consolas"/>
            </a:rPr>
            <a:t>designclub.uk.com</a:t>
          </a:r>
          <a:r>
            <a:rPr lang="en-US" sz="1500" kern="1200" dirty="0">
              <a:solidFill>
                <a:srgbClr val="000000"/>
              </a:solidFill>
              <a:latin typeface="Aptos"/>
            </a:rPr>
            <a:t>) does not match PayPal’s legitimate domain, suggesting that the email may be spoofed or sent from an unauthorized server.</a:t>
          </a:r>
        </a:p>
      </dsp:txBody>
      <dsp:txXfrm>
        <a:off x="0" y="4972630"/>
        <a:ext cx="10498654" cy="815801"/>
      </dsp:txXfrm>
    </dsp:sp>
    <dsp:sp modelId="{9566646F-3184-4A02-9F8C-A0EFC7BA8055}">
      <dsp:nvSpPr>
        <dsp:cNvPr id="0" name=""/>
        <dsp:cNvSpPr/>
      </dsp:nvSpPr>
      <dsp:spPr>
        <a:xfrm rot="10800000">
          <a:off x="0" y="3730164"/>
          <a:ext cx="10498654" cy="1254702"/>
        </a:xfrm>
        <a:prstGeom prst="upArrowCallout">
          <a:avLst/>
        </a:prstGeom>
        <a:solidFill>
          <a:schemeClr val="accent2">
            <a:hueOff val="-375011"/>
            <a:satOff val="-129"/>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Return-Path: &lt;bounce@rjtzntyzzjjzydnillquh.designclub.uk.com&gt; The Return-Path specifies where undelivered messages should be sent back</a:t>
          </a:r>
        </a:p>
      </dsp:txBody>
      <dsp:txXfrm rot="10800000">
        <a:off x="0" y="3730164"/>
        <a:ext cx="10498654" cy="815268"/>
      </dsp:txXfrm>
    </dsp:sp>
    <dsp:sp modelId="{D0701140-2337-450A-AE53-BFCF0281BBE9}">
      <dsp:nvSpPr>
        <dsp:cNvPr id="0" name=""/>
        <dsp:cNvSpPr/>
      </dsp:nvSpPr>
      <dsp:spPr>
        <a:xfrm rot="10800000">
          <a:off x="0" y="2487699"/>
          <a:ext cx="10498654" cy="1254702"/>
        </a:xfrm>
        <a:prstGeom prst="upArrowCallout">
          <a:avLst/>
        </a:prstGeom>
        <a:solidFill>
          <a:schemeClr val="accent2">
            <a:hueOff val="-750021"/>
            <a:satOff val="-257"/>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Received Fields</a:t>
          </a:r>
        </a:p>
      </dsp:txBody>
      <dsp:txXfrm rot="-10800000">
        <a:off x="0" y="2487699"/>
        <a:ext cx="10498654" cy="440400"/>
      </dsp:txXfrm>
    </dsp:sp>
    <dsp:sp modelId="{BBAE5E49-9A42-4E16-9B20-C66E56B96944}">
      <dsp:nvSpPr>
        <dsp:cNvPr id="0" name=""/>
        <dsp:cNvSpPr/>
      </dsp:nvSpPr>
      <dsp:spPr>
        <a:xfrm>
          <a:off x="0" y="2928099"/>
          <a:ext cx="5249326" cy="37515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Purpose: Each Received entry records a step in the email's journey, from the original sender to the final recipient</a:t>
          </a:r>
        </a:p>
      </dsp:txBody>
      <dsp:txXfrm>
        <a:off x="0" y="2928099"/>
        <a:ext cx="5249326" cy="375156"/>
      </dsp:txXfrm>
    </dsp:sp>
    <dsp:sp modelId="{FEBBECC9-FF22-4A13-9B27-816B01862AB1}">
      <dsp:nvSpPr>
        <dsp:cNvPr id="0" name=""/>
        <dsp:cNvSpPr/>
      </dsp:nvSpPr>
      <dsp:spPr>
        <a:xfrm>
          <a:off x="5249327" y="2928099"/>
          <a:ext cx="5249326" cy="375156"/>
        </a:xfrm>
        <a:prstGeom prst="rect">
          <a:avLst/>
        </a:prstGeom>
        <a:solidFill>
          <a:schemeClr val="accent2">
            <a:tint val="40000"/>
            <a:alpha val="90000"/>
            <a:hueOff val="-1602585"/>
            <a:satOff val="10659"/>
            <a:lumOff val="1415"/>
            <a:alphaOff val="0"/>
          </a:schemeClr>
        </a:solidFill>
        <a:ln w="12700" cap="flat" cmpd="sng" algn="ctr">
          <a:solidFill>
            <a:schemeClr val="accent2">
              <a:tint val="40000"/>
              <a:alpha val="90000"/>
              <a:hueOff val="-1602585"/>
              <a:satOff val="10659"/>
              <a:lumOff val="14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This line shows that the email was processed by Google’s server </a:t>
          </a:r>
          <a:r>
            <a:rPr lang="en-US" sz="1200" kern="1200" dirty="0" err="1"/>
            <a:t>ip</a:t>
          </a:r>
          <a:r>
            <a:rPr lang="en-US" sz="1200" kern="1200" dirty="0"/>
            <a:t> with a timestamp indicating it was handled on August 15th, 2022, at 7:35 AM</a:t>
          </a:r>
        </a:p>
      </dsp:txBody>
      <dsp:txXfrm>
        <a:off x="5249327" y="2928099"/>
        <a:ext cx="5249326" cy="375156"/>
      </dsp:txXfrm>
    </dsp:sp>
    <dsp:sp modelId="{43DDE14A-C501-4BDA-AFFC-CE8004015349}">
      <dsp:nvSpPr>
        <dsp:cNvPr id="0" name=""/>
        <dsp:cNvSpPr/>
      </dsp:nvSpPr>
      <dsp:spPr>
        <a:xfrm rot="10800000">
          <a:off x="0" y="1245233"/>
          <a:ext cx="10498654" cy="1254702"/>
        </a:xfrm>
        <a:prstGeom prst="upArrowCallout">
          <a:avLst/>
        </a:prstGeom>
        <a:solidFill>
          <a:schemeClr val="accent2">
            <a:hueOff val="-1125032"/>
            <a:satOff val="-386"/>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Delivered-To: krystalia@gmail.com Indicates the recipient's email address</a:t>
          </a:r>
        </a:p>
      </dsp:txBody>
      <dsp:txXfrm rot="10800000">
        <a:off x="0" y="1245233"/>
        <a:ext cx="10498654" cy="815268"/>
      </dsp:txXfrm>
    </dsp:sp>
    <dsp:sp modelId="{41C1DBD1-881F-42BF-8C59-D903A9751830}">
      <dsp:nvSpPr>
        <dsp:cNvPr id="0" name=""/>
        <dsp:cNvSpPr/>
      </dsp:nvSpPr>
      <dsp:spPr>
        <a:xfrm rot="10800000">
          <a:off x="0" y="2768"/>
          <a:ext cx="10498654" cy="1254702"/>
        </a:xfrm>
        <a:prstGeom prst="upArrowCallout">
          <a:avLst/>
        </a:prstGeom>
        <a:solidFill>
          <a:schemeClr val="accent2">
            <a:hueOff val="-1500042"/>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ptos"/>
            </a:rPr>
            <a:t>The button “</a:t>
          </a:r>
          <a:r>
            <a:rPr lang="en-US" sz="1500" kern="1200" dirty="0" err="1">
              <a:latin typeface="Aptos"/>
            </a:rPr>
            <a:t>Setzen</a:t>
          </a:r>
          <a:r>
            <a:rPr lang="en-US" sz="1500" kern="1200" dirty="0">
              <a:latin typeface="Aptos"/>
            </a:rPr>
            <a:t> Sie die </a:t>
          </a:r>
          <a:r>
            <a:rPr lang="en-US" sz="1500" kern="1200" dirty="0" err="1">
              <a:latin typeface="Aptos"/>
            </a:rPr>
            <a:t>Lieferung</a:t>
          </a:r>
          <a:r>
            <a:rPr lang="en-US" sz="1500" kern="1200" dirty="0">
              <a:latin typeface="Aptos"/>
            </a:rPr>
            <a:t> fort” (Continue with the delivery) leads to a suspicious link. This is likely an attempt to capture sensitive information such as login credentials.</a:t>
          </a:r>
        </a:p>
      </dsp:txBody>
      <dsp:txXfrm rot="10800000">
        <a:off x="0" y="2768"/>
        <a:ext cx="10498654" cy="81526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68EE8-7270-4DB2-A64F-1BC6E7FD10C2}">
      <dsp:nvSpPr>
        <dsp:cNvPr id="0" name=""/>
        <dsp:cNvSpPr/>
      </dsp:nvSpPr>
      <dsp:spPr>
        <a:xfrm>
          <a:off x="3023238" y="1341034"/>
          <a:ext cx="663315" cy="91440"/>
        </a:xfrm>
        <a:custGeom>
          <a:avLst/>
          <a:gdLst/>
          <a:ahLst/>
          <a:cxnLst/>
          <a:rect l="0" t="0" r="0" b="0"/>
          <a:pathLst>
            <a:path>
              <a:moveTo>
                <a:pt x="0" y="45720"/>
              </a:moveTo>
              <a:lnTo>
                <a:pt x="6633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7548" y="1383285"/>
        <a:ext cx="34695" cy="6939"/>
      </dsp:txXfrm>
    </dsp:sp>
    <dsp:sp modelId="{6A081236-71F5-4945-BCDC-D2D700582053}">
      <dsp:nvSpPr>
        <dsp:cNvPr id="0" name=""/>
        <dsp:cNvSpPr/>
      </dsp:nvSpPr>
      <dsp:spPr>
        <a:xfrm>
          <a:off x="8014" y="481647"/>
          <a:ext cx="3017024" cy="18102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37" tIns="155181" rIns="147837" bIns="155181" numCol="1" spcCol="1270" anchor="t" anchorCtr="0">
          <a:noAutofit/>
        </a:bodyPr>
        <a:lstStyle/>
        <a:p>
          <a:pPr marL="0" lvl="0" indent="0" algn="l" defTabSz="711200">
            <a:lnSpc>
              <a:spcPct val="90000"/>
            </a:lnSpc>
            <a:spcBef>
              <a:spcPct val="0"/>
            </a:spcBef>
            <a:spcAft>
              <a:spcPct val="35000"/>
            </a:spcAft>
            <a:buNone/>
          </a:pPr>
          <a:r>
            <a:rPr lang="en-US" sz="1600" kern="1200"/>
            <a:t>Isolate Affected Systems</a:t>
          </a:r>
        </a:p>
        <a:p>
          <a:pPr marL="114300" lvl="1" indent="-114300" algn="l" defTabSz="533400">
            <a:lnSpc>
              <a:spcPct val="90000"/>
            </a:lnSpc>
            <a:spcBef>
              <a:spcPct val="0"/>
            </a:spcBef>
            <a:spcAft>
              <a:spcPct val="15000"/>
            </a:spcAft>
            <a:buChar char="•"/>
          </a:pPr>
          <a:r>
            <a:rPr lang="en-US" sz="1200" kern="1200"/>
            <a:t>Disconnect compromised systems from the network to prevent further damage</a:t>
          </a:r>
        </a:p>
        <a:p>
          <a:pPr marL="114300" lvl="1" indent="-114300" algn="l" defTabSz="533400">
            <a:lnSpc>
              <a:spcPct val="90000"/>
            </a:lnSpc>
            <a:spcBef>
              <a:spcPct val="0"/>
            </a:spcBef>
            <a:spcAft>
              <a:spcPct val="15000"/>
            </a:spcAft>
            <a:buChar char="•"/>
          </a:pPr>
          <a:r>
            <a:rPr lang="en-US" sz="1200" kern="1200"/>
            <a:t>Use endpoint detection and response tools like CrowdStrike or Carbon Black to isolate infected endpoints</a:t>
          </a:r>
        </a:p>
      </dsp:txBody>
      <dsp:txXfrm>
        <a:off x="8014" y="481647"/>
        <a:ext cx="3017024" cy="1810214"/>
      </dsp:txXfrm>
    </dsp:sp>
    <dsp:sp modelId="{87116D23-7EAF-4E0B-8AAD-76BB4DCAFA73}">
      <dsp:nvSpPr>
        <dsp:cNvPr id="0" name=""/>
        <dsp:cNvSpPr/>
      </dsp:nvSpPr>
      <dsp:spPr>
        <a:xfrm>
          <a:off x="6734178" y="1341034"/>
          <a:ext cx="663315" cy="91440"/>
        </a:xfrm>
        <a:custGeom>
          <a:avLst/>
          <a:gdLst/>
          <a:ahLst/>
          <a:cxnLst/>
          <a:rect l="0" t="0" r="0" b="0"/>
          <a:pathLst>
            <a:path>
              <a:moveTo>
                <a:pt x="0" y="45720"/>
              </a:moveTo>
              <a:lnTo>
                <a:pt x="663315" y="45720"/>
              </a:lnTo>
            </a:path>
          </a:pathLst>
        </a:custGeom>
        <a:noFill/>
        <a:ln w="6350" cap="flat" cmpd="sng" algn="ctr">
          <a:solidFill>
            <a:schemeClr val="accent2">
              <a:hueOff val="-500014"/>
              <a:satOff val="-171"/>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48488" y="1383285"/>
        <a:ext cx="34695" cy="6939"/>
      </dsp:txXfrm>
    </dsp:sp>
    <dsp:sp modelId="{679C4008-0199-4E87-B11F-4B73D44A39FC}">
      <dsp:nvSpPr>
        <dsp:cNvPr id="0" name=""/>
        <dsp:cNvSpPr/>
      </dsp:nvSpPr>
      <dsp:spPr>
        <a:xfrm>
          <a:off x="3718954" y="481647"/>
          <a:ext cx="3017024" cy="1810214"/>
        </a:xfrm>
        <a:prstGeom prst="rect">
          <a:avLst/>
        </a:prstGeom>
        <a:solidFill>
          <a:schemeClr val="accent2">
            <a:hueOff val="-375011"/>
            <a:satOff val="-129"/>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37" tIns="155181" rIns="147837" bIns="155181" numCol="1" spcCol="1270" anchor="t" anchorCtr="0">
          <a:noAutofit/>
        </a:bodyPr>
        <a:lstStyle/>
        <a:p>
          <a:pPr marL="0" lvl="0" indent="0" algn="l" defTabSz="711200">
            <a:lnSpc>
              <a:spcPct val="90000"/>
            </a:lnSpc>
            <a:spcBef>
              <a:spcPct val="0"/>
            </a:spcBef>
            <a:spcAft>
              <a:spcPct val="35000"/>
            </a:spcAft>
            <a:buNone/>
          </a:pPr>
          <a:r>
            <a:rPr lang="en-US" sz="1600" kern="1200"/>
            <a:t>Quarantine Malicious Emails</a:t>
          </a:r>
        </a:p>
        <a:p>
          <a:pPr marL="114300" lvl="1" indent="-114300" algn="l" defTabSz="533400">
            <a:lnSpc>
              <a:spcPct val="90000"/>
            </a:lnSpc>
            <a:spcBef>
              <a:spcPct val="0"/>
            </a:spcBef>
            <a:spcAft>
              <a:spcPct val="15000"/>
            </a:spcAft>
            <a:buChar char="•"/>
          </a:pPr>
          <a:r>
            <a:rPr lang="en-US" sz="1200" kern="1200"/>
            <a:t>Use email filtering tools to quarantine the phishing email from all user inboxes</a:t>
          </a:r>
        </a:p>
        <a:p>
          <a:pPr marL="114300" lvl="1" indent="-114300" algn="l" defTabSz="533400">
            <a:lnSpc>
              <a:spcPct val="90000"/>
            </a:lnSpc>
            <a:spcBef>
              <a:spcPct val="0"/>
            </a:spcBef>
            <a:spcAft>
              <a:spcPct val="15000"/>
            </a:spcAft>
            <a:buChar char="•"/>
          </a:pPr>
          <a:r>
            <a:rPr lang="en-US" sz="1200" kern="1200"/>
            <a:t>Ensure that any internal email forwarding rules set by the attacker are removed</a:t>
          </a:r>
        </a:p>
      </dsp:txBody>
      <dsp:txXfrm>
        <a:off x="3718954" y="481647"/>
        <a:ext cx="3017024" cy="1810214"/>
      </dsp:txXfrm>
    </dsp:sp>
    <dsp:sp modelId="{F3080E7D-BE90-426C-8BA1-E1DDA5558349}">
      <dsp:nvSpPr>
        <dsp:cNvPr id="0" name=""/>
        <dsp:cNvSpPr/>
      </dsp:nvSpPr>
      <dsp:spPr>
        <a:xfrm>
          <a:off x="1516526" y="2290062"/>
          <a:ext cx="7421879" cy="663315"/>
        </a:xfrm>
        <a:custGeom>
          <a:avLst/>
          <a:gdLst/>
          <a:ahLst/>
          <a:cxnLst/>
          <a:rect l="0" t="0" r="0" b="0"/>
          <a:pathLst>
            <a:path>
              <a:moveTo>
                <a:pt x="7421879" y="0"/>
              </a:moveTo>
              <a:lnTo>
                <a:pt x="7421879" y="348757"/>
              </a:lnTo>
              <a:lnTo>
                <a:pt x="0" y="348757"/>
              </a:lnTo>
              <a:lnTo>
                <a:pt x="0" y="663315"/>
              </a:lnTo>
            </a:path>
          </a:pathLst>
        </a:custGeom>
        <a:noFill/>
        <a:ln w="6350" cap="flat" cmpd="sng" algn="ctr">
          <a:solidFill>
            <a:schemeClr val="accent2">
              <a:hueOff val="-1000028"/>
              <a:satOff val="-343"/>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1110" y="2618250"/>
        <a:ext cx="372712" cy="6939"/>
      </dsp:txXfrm>
    </dsp:sp>
    <dsp:sp modelId="{AB04B52B-2BEC-47B7-AA46-2FA044033826}">
      <dsp:nvSpPr>
        <dsp:cNvPr id="0" name=""/>
        <dsp:cNvSpPr/>
      </dsp:nvSpPr>
      <dsp:spPr>
        <a:xfrm>
          <a:off x="7429894" y="481647"/>
          <a:ext cx="3017024" cy="1810214"/>
        </a:xfrm>
        <a:prstGeom prst="rect">
          <a:avLst/>
        </a:prstGeom>
        <a:solidFill>
          <a:schemeClr val="accent2">
            <a:hueOff val="-750021"/>
            <a:satOff val="-257"/>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37" tIns="155181" rIns="147837" bIns="155181" numCol="1" spcCol="1270" anchor="ctr" anchorCtr="0">
          <a:noAutofit/>
        </a:bodyPr>
        <a:lstStyle/>
        <a:p>
          <a:pPr marL="0" lvl="0" indent="0" algn="ctr" defTabSz="711200">
            <a:lnSpc>
              <a:spcPct val="90000"/>
            </a:lnSpc>
            <a:spcBef>
              <a:spcPct val="0"/>
            </a:spcBef>
            <a:spcAft>
              <a:spcPct val="35000"/>
            </a:spcAft>
            <a:buNone/>
          </a:pPr>
          <a:r>
            <a:rPr lang="en-US" sz="1600" kern="1200"/>
            <a:t>Alert the affected users immediately</a:t>
          </a:r>
        </a:p>
      </dsp:txBody>
      <dsp:txXfrm>
        <a:off x="7429894" y="481647"/>
        <a:ext cx="3017024" cy="1810214"/>
      </dsp:txXfrm>
    </dsp:sp>
    <dsp:sp modelId="{D1CECA7E-AD3D-4EA8-AC4C-CFB6B2C85531}">
      <dsp:nvSpPr>
        <dsp:cNvPr id="0" name=""/>
        <dsp:cNvSpPr/>
      </dsp:nvSpPr>
      <dsp:spPr>
        <a:xfrm>
          <a:off x="3023238" y="3845165"/>
          <a:ext cx="663315" cy="91440"/>
        </a:xfrm>
        <a:custGeom>
          <a:avLst/>
          <a:gdLst/>
          <a:ahLst/>
          <a:cxnLst/>
          <a:rect l="0" t="0" r="0" b="0"/>
          <a:pathLst>
            <a:path>
              <a:moveTo>
                <a:pt x="0" y="45720"/>
              </a:moveTo>
              <a:lnTo>
                <a:pt x="663315" y="45720"/>
              </a:lnTo>
            </a:path>
          </a:pathLst>
        </a:custGeom>
        <a:noFill/>
        <a:ln w="6350" cap="flat" cmpd="sng" algn="ctr">
          <a:solidFill>
            <a:schemeClr val="accent2">
              <a:hueOff val="-1500042"/>
              <a:satOff val="-514"/>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37548" y="3887415"/>
        <a:ext cx="34695" cy="6939"/>
      </dsp:txXfrm>
    </dsp:sp>
    <dsp:sp modelId="{47B968A7-1B1E-452D-A764-B948279F8D9E}">
      <dsp:nvSpPr>
        <dsp:cNvPr id="0" name=""/>
        <dsp:cNvSpPr/>
      </dsp:nvSpPr>
      <dsp:spPr>
        <a:xfrm>
          <a:off x="8014" y="2985777"/>
          <a:ext cx="3017024" cy="1810214"/>
        </a:xfrm>
        <a:prstGeom prst="rect">
          <a:avLst/>
        </a:prstGeom>
        <a:solidFill>
          <a:schemeClr val="accent2">
            <a:hueOff val="-1125032"/>
            <a:satOff val="-386"/>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37" tIns="155181" rIns="147837" bIns="155181" numCol="1" spcCol="1270" anchor="ctr" anchorCtr="0">
          <a:noAutofit/>
        </a:bodyPr>
        <a:lstStyle/>
        <a:p>
          <a:pPr marL="0" lvl="0" indent="0" algn="ctr" defTabSz="711200">
            <a:lnSpc>
              <a:spcPct val="90000"/>
            </a:lnSpc>
            <a:spcBef>
              <a:spcPct val="0"/>
            </a:spcBef>
            <a:spcAft>
              <a:spcPct val="35000"/>
            </a:spcAft>
            <a:buNone/>
          </a:pPr>
          <a:r>
            <a:rPr lang="en-US" sz="1600" kern="1200"/>
            <a:t>Implement account resets if credentials were compromised</a:t>
          </a:r>
        </a:p>
      </dsp:txBody>
      <dsp:txXfrm>
        <a:off x="8014" y="2985777"/>
        <a:ext cx="3017024" cy="1810214"/>
      </dsp:txXfrm>
    </dsp:sp>
    <dsp:sp modelId="{7693962E-4E7A-40BA-B9E9-8E57E0359A88}">
      <dsp:nvSpPr>
        <dsp:cNvPr id="0" name=""/>
        <dsp:cNvSpPr/>
      </dsp:nvSpPr>
      <dsp:spPr>
        <a:xfrm>
          <a:off x="3718954" y="2985777"/>
          <a:ext cx="3017024" cy="1810214"/>
        </a:xfrm>
        <a:prstGeom prst="rect">
          <a:avLst/>
        </a:prstGeom>
        <a:solidFill>
          <a:schemeClr val="accent2">
            <a:hueOff val="-1500042"/>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7837" tIns="155181" rIns="147837" bIns="155181" numCol="1" spcCol="1270" anchor="ctr" anchorCtr="0">
          <a:noAutofit/>
        </a:bodyPr>
        <a:lstStyle/>
        <a:p>
          <a:pPr marL="0" lvl="0" indent="0" algn="ctr" defTabSz="711200">
            <a:lnSpc>
              <a:spcPct val="90000"/>
            </a:lnSpc>
            <a:spcBef>
              <a:spcPct val="0"/>
            </a:spcBef>
            <a:spcAft>
              <a:spcPct val="35000"/>
            </a:spcAft>
            <a:buNone/>
          </a:pPr>
          <a:r>
            <a:rPr lang="en-US" sz="1600" kern="1200"/>
            <a:t>Isolate the affected systems if necessary</a:t>
          </a:r>
        </a:p>
      </dsp:txBody>
      <dsp:txXfrm>
        <a:off x="3718954" y="2985777"/>
        <a:ext cx="3017024" cy="1810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E306C-D792-4789-B3F6-0214D682A232}">
      <dsp:nvSpPr>
        <dsp:cNvPr id="0" name=""/>
        <dsp:cNvSpPr/>
      </dsp:nvSpPr>
      <dsp:spPr>
        <a:xfrm>
          <a:off x="0" y="0"/>
          <a:ext cx="7433745" cy="9994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Phishing attacks are one of the most common cybersecurity threats facing organizations today</a:t>
          </a:r>
        </a:p>
      </dsp:txBody>
      <dsp:txXfrm>
        <a:off x="29272" y="29272"/>
        <a:ext cx="6355276" cy="940892"/>
      </dsp:txXfrm>
    </dsp:sp>
    <dsp:sp modelId="{AEC1E14C-6D82-4FB5-B650-A9A1F54F4DA3}">
      <dsp:nvSpPr>
        <dsp:cNvPr id="0" name=""/>
        <dsp:cNvSpPr/>
      </dsp:nvSpPr>
      <dsp:spPr>
        <a:xfrm>
          <a:off x="655918" y="1166008"/>
          <a:ext cx="7433745" cy="99943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Implementing a phishing attack simulation and training program can help educate employees, assess vulnerabilities, and improve the organization's security posture</a:t>
          </a:r>
        </a:p>
      </dsp:txBody>
      <dsp:txXfrm>
        <a:off x="685190" y="1195280"/>
        <a:ext cx="6069649" cy="940892"/>
      </dsp:txXfrm>
    </dsp:sp>
    <dsp:sp modelId="{7769C634-CD72-4F54-95E0-C271D05F6477}">
      <dsp:nvSpPr>
        <dsp:cNvPr id="0" name=""/>
        <dsp:cNvSpPr/>
      </dsp:nvSpPr>
      <dsp:spPr>
        <a:xfrm>
          <a:off x="1311837" y="2332017"/>
          <a:ext cx="7433745" cy="9994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documentation provides a step-by-step guide on how to implement a phishing simulation program, conduct training, and measure its effectiveness</a:t>
          </a:r>
        </a:p>
      </dsp:txBody>
      <dsp:txXfrm>
        <a:off x="1341109" y="2361289"/>
        <a:ext cx="6069649" cy="940892"/>
      </dsp:txXfrm>
    </dsp:sp>
    <dsp:sp modelId="{563A98B3-9C43-4ED4-AAF0-0D69F00F7DBF}">
      <dsp:nvSpPr>
        <dsp:cNvPr id="0" name=""/>
        <dsp:cNvSpPr/>
      </dsp:nvSpPr>
      <dsp:spPr>
        <a:xfrm>
          <a:off x="6784112" y="757905"/>
          <a:ext cx="649633" cy="6496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930279" y="757905"/>
        <a:ext cx="357299" cy="488849"/>
      </dsp:txXfrm>
    </dsp:sp>
    <dsp:sp modelId="{CC10A8F8-D09B-44A9-BA49-7AB4A61BF6C0}">
      <dsp:nvSpPr>
        <dsp:cNvPr id="0" name=""/>
        <dsp:cNvSpPr/>
      </dsp:nvSpPr>
      <dsp:spPr>
        <a:xfrm>
          <a:off x="7440030" y="1917251"/>
          <a:ext cx="649633" cy="6496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586197" y="1917251"/>
        <a:ext cx="357299" cy="4888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486DF-5DFA-4DE2-B649-403A63EEAF78}">
      <dsp:nvSpPr>
        <dsp:cNvPr id="0" name=""/>
        <dsp:cNvSpPr/>
      </dsp:nvSpPr>
      <dsp:spPr>
        <a:xfrm>
          <a:off x="0" y="7835"/>
          <a:ext cx="10368381"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Remove Malicious Artifacts</a:t>
          </a:r>
        </a:p>
      </dsp:txBody>
      <dsp:txXfrm>
        <a:off x="22246" y="30081"/>
        <a:ext cx="10323889" cy="411223"/>
      </dsp:txXfrm>
    </dsp:sp>
    <dsp:sp modelId="{FF1AB84B-B638-41F8-93DD-327D37529410}">
      <dsp:nvSpPr>
        <dsp:cNvPr id="0" name=""/>
        <dsp:cNvSpPr/>
      </dsp:nvSpPr>
      <dsp:spPr>
        <a:xfrm>
          <a:off x="0" y="463550"/>
          <a:ext cx="10368381" cy="766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19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Delete phishing emails from users’ inboxes</a:t>
          </a:r>
        </a:p>
        <a:p>
          <a:pPr marL="114300" lvl="1" indent="-114300" algn="l" defTabSz="666750">
            <a:lnSpc>
              <a:spcPct val="90000"/>
            </a:lnSpc>
            <a:spcBef>
              <a:spcPct val="0"/>
            </a:spcBef>
            <a:spcAft>
              <a:spcPct val="20000"/>
            </a:spcAft>
            <a:buChar char="•"/>
          </a:pPr>
          <a:r>
            <a:rPr lang="en-US" sz="1500" kern="1200" dirty="0"/>
            <a:t>Ensure that the phishing website and email are blocked</a:t>
          </a:r>
        </a:p>
        <a:p>
          <a:pPr marL="114300" lvl="1" indent="-114300" algn="l" defTabSz="666750">
            <a:lnSpc>
              <a:spcPct val="90000"/>
            </a:lnSpc>
            <a:spcBef>
              <a:spcPct val="0"/>
            </a:spcBef>
            <a:spcAft>
              <a:spcPct val="20000"/>
            </a:spcAft>
            <a:buChar char="•"/>
          </a:pPr>
          <a:r>
            <a:rPr lang="en-US" sz="1500" kern="1200" dirty="0"/>
            <a:t>Remove any malicious software installed by phishing attachments</a:t>
          </a:r>
        </a:p>
      </dsp:txBody>
      <dsp:txXfrm>
        <a:off x="0" y="463550"/>
        <a:ext cx="10368381" cy="766935"/>
      </dsp:txXfrm>
    </dsp:sp>
    <dsp:sp modelId="{35EB5ED8-973F-4CC3-BA70-2E8E74BEBD35}">
      <dsp:nvSpPr>
        <dsp:cNvPr id="0" name=""/>
        <dsp:cNvSpPr/>
      </dsp:nvSpPr>
      <dsp:spPr>
        <a:xfrm>
          <a:off x="0" y="1230485"/>
          <a:ext cx="10368381" cy="455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Patch &amp; Update</a:t>
          </a:r>
        </a:p>
      </dsp:txBody>
      <dsp:txXfrm>
        <a:off x="22246" y="1252731"/>
        <a:ext cx="10323889" cy="411223"/>
      </dsp:txXfrm>
    </dsp:sp>
    <dsp:sp modelId="{CE8C1C2A-3968-464F-B687-722BDD5DD454}">
      <dsp:nvSpPr>
        <dsp:cNvPr id="0" name=""/>
        <dsp:cNvSpPr/>
      </dsp:nvSpPr>
      <dsp:spPr>
        <a:xfrm>
          <a:off x="0" y="1686200"/>
          <a:ext cx="10368381" cy="766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19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Apply security patches if vulnerabilities were exploited</a:t>
          </a:r>
        </a:p>
        <a:p>
          <a:pPr marL="114300" lvl="1" indent="-114300" algn="l" defTabSz="666750">
            <a:lnSpc>
              <a:spcPct val="90000"/>
            </a:lnSpc>
            <a:spcBef>
              <a:spcPct val="0"/>
            </a:spcBef>
            <a:spcAft>
              <a:spcPct val="20000"/>
            </a:spcAft>
            <a:buChar char="•"/>
          </a:pPr>
          <a:r>
            <a:rPr lang="en-US" sz="1500" kern="1200" dirty="0"/>
            <a:t>Update security configurations, including email filters and spam detection rules</a:t>
          </a:r>
        </a:p>
        <a:p>
          <a:pPr marL="114300" lvl="1" indent="-114300" algn="l" defTabSz="666750" rtl="0">
            <a:lnSpc>
              <a:spcPct val="90000"/>
            </a:lnSpc>
            <a:spcBef>
              <a:spcPct val="0"/>
            </a:spcBef>
            <a:spcAft>
              <a:spcPct val="20000"/>
            </a:spcAft>
            <a:buChar char="•"/>
          </a:pPr>
          <a:r>
            <a:rPr lang="en-US" sz="1500" kern="1200" dirty="0"/>
            <a:t>Restore systems </a:t>
          </a:r>
          <a:r>
            <a:rPr lang="en-US" sz="1500" kern="1200" dirty="0">
              <a:latin typeface="Trade Gothic Next Cond"/>
            </a:rPr>
            <a:t>to</a:t>
          </a:r>
          <a:r>
            <a:rPr lang="en-US" sz="1500" kern="1200" dirty="0"/>
            <a:t> a known good state</a:t>
          </a:r>
          <a:endParaRPr lang="en-US" sz="1500" kern="1200" dirty="0">
            <a:latin typeface="Trade Gothic Next Cond"/>
          </a:endParaRPr>
        </a:p>
      </dsp:txBody>
      <dsp:txXfrm>
        <a:off x="0" y="1686200"/>
        <a:ext cx="10368381" cy="766935"/>
      </dsp:txXfrm>
    </dsp:sp>
    <dsp:sp modelId="{8F2636AE-6630-4F62-85FC-FE9D39D00D43}">
      <dsp:nvSpPr>
        <dsp:cNvPr id="0" name=""/>
        <dsp:cNvSpPr/>
      </dsp:nvSpPr>
      <dsp:spPr>
        <a:xfrm>
          <a:off x="0" y="2453135"/>
          <a:ext cx="10368381"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dirty="0">
              <a:latin typeface="Trade Gothic Next Cond"/>
            </a:rPr>
            <a:t>5.4 Lessons</a:t>
          </a:r>
          <a:r>
            <a:rPr lang="en-US" sz="1900" b="1" kern="1200" dirty="0"/>
            <a:t> Learned</a:t>
          </a:r>
          <a:endParaRPr lang="en-US" sz="1900" kern="1200" dirty="0">
            <a:latin typeface="Trade Gothic Next Cond"/>
          </a:endParaRPr>
        </a:p>
      </dsp:txBody>
      <dsp:txXfrm>
        <a:off x="22246" y="2475381"/>
        <a:ext cx="10323889" cy="411223"/>
      </dsp:txXfrm>
    </dsp:sp>
    <dsp:sp modelId="{FE81DBC2-4359-4CB1-B05B-693847D0883C}">
      <dsp:nvSpPr>
        <dsp:cNvPr id="0" name=""/>
        <dsp:cNvSpPr/>
      </dsp:nvSpPr>
      <dsp:spPr>
        <a:xfrm>
          <a:off x="0" y="2963570"/>
          <a:ext cx="10368381"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Highlight areas of improvement for both the IR team and general employees.</a:t>
          </a:r>
        </a:p>
      </dsp:txBody>
      <dsp:txXfrm>
        <a:off x="22246" y="2985816"/>
        <a:ext cx="10323889" cy="411223"/>
      </dsp:txXfrm>
    </dsp:sp>
    <dsp:sp modelId="{7269C0BB-FA5D-411C-ACB3-11A02166E6F7}">
      <dsp:nvSpPr>
        <dsp:cNvPr id="0" name=""/>
        <dsp:cNvSpPr/>
      </dsp:nvSpPr>
      <dsp:spPr>
        <a:xfrm>
          <a:off x="0" y="3474005"/>
          <a:ext cx="10368381" cy="45571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Update the incident response playbook based on findings.</a:t>
          </a:r>
        </a:p>
      </dsp:txBody>
      <dsp:txXfrm>
        <a:off x="22246" y="3496251"/>
        <a:ext cx="10323889" cy="411223"/>
      </dsp:txXfrm>
    </dsp:sp>
    <dsp:sp modelId="{AB5B1325-9A4E-4E34-A156-4C0A69E3E000}">
      <dsp:nvSpPr>
        <dsp:cNvPr id="0" name=""/>
        <dsp:cNvSpPr/>
      </dsp:nvSpPr>
      <dsp:spPr>
        <a:xfrm>
          <a:off x="0" y="3984439"/>
          <a:ext cx="10368381"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Conduct a post-incident review with the Incident Response team</a:t>
          </a:r>
        </a:p>
      </dsp:txBody>
      <dsp:txXfrm>
        <a:off x="22246" y="4006685"/>
        <a:ext cx="10323889" cy="411223"/>
      </dsp:txXfrm>
    </dsp:sp>
    <dsp:sp modelId="{F48824B9-D990-4D02-8ED1-A4DAAB5FBAA7}">
      <dsp:nvSpPr>
        <dsp:cNvPr id="0" name=""/>
        <dsp:cNvSpPr/>
      </dsp:nvSpPr>
      <dsp:spPr>
        <a:xfrm>
          <a:off x="0" y="4494874"/>
          <a:ext cx="10368381" cy="455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Discuss what went well and areas for improvement</a:t>
          </a:r>
        </a:p>
      </dsp:txBody>
      <dsp:txXfrm>
        <a:off x="22246" y="4517120"/>
        <a:ext cx="10323889" cy="4112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C69EF-10EF-44DC-A2B8-A26DA8C5AA59}">
      <dsp:nvSpPr>
        <dsp:cNvPr id="0" name=""/>
        <dsp:cNvSpPr/>
      </dsp:nvSpPr>
      <dsp:spPr>
        <a:xfrm>
          <a:off x="0" y="0"/>
          <a:ext cx="7355724" cy="6997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Time taken to detect the phishing simulation</a:t>
          </a:r>
        </a:p>
      </dsp:txBody>
      <dsp:txXfrm>
        <a:off x="20495" y="20495"/>
        <a:ext cx="6518767" cy="658761"/>
      </dsp:txXfrm>
    </dsp:sp>
    <dsp:sp modelId="{9B2D6779-4CC2-4770-A63B-725B2A33CAF3}">
      <dsp:nvSpPr>
        <dsp:cNvPr id="0" name=""/>
        <dsp:cNvSpPr/>
      </dsp:nvSpPr>
      <dsp:spPr>
        <a:xfrm>
          <a:off x="549291" y="796938"/>
          <a:ext cx="7355724" cy="69975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Time taken to respond and mitigate the attack</a:t>
          </a:r>
        </a:p>
      </dsp:txBody>
      <dsp:txXfrm>
        <a:off x="569786" y="817433"/>
        <a:ext cx="6310605" cy="658761"/>
      </dsp:txXfrm>
    </dsp:sp>
    <dsp:sp modelId="{AAE3978B-1045-4B9C-A9A6-029A2635EBE4}">
      <dsp:nvSpPr>
        <dsp:cNvPr id="0" name=""/>
        <dsp:cNvSpPr/>
      </dsp:nvSpPr>
      <dsp:spPr>
        <a:xfrm>
          <a:off x="1098582" y="1593877"/>
          <a:ext cx="7355724" cy="69975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Accuracy of the analysis and containment</a:t>
          </a:r>
        </a:p>
      </dsp:txBody>
      <dsp:txXfrm>
        <a:off x="1119077" y="1614372"/>
        <a:ext cx="6310605" cy="658761"/>
      </dsp:txXfrm>
    </dsp:sp>
    <dsp:sp modelId="{4B2878AB-FD04-4D06-B0C7-9C0DEF2343A1}">
      <dsp:nvSpPr>
        <dsp:cNvPr id="0" name=""/>
        <dsp:cNvSpPr/>
      </dsp:nvSpPr>
      <dsp:spPr>
        <a:xfrm>
          <a:off x="1647873" y="2390816"/>
          <a:ext cx="7355724" cy="69975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Improvement in user awareness before and after training</a:t>
          </a:r>
        </a:p>
      </dsp:txBody>
      <dsp:txXfrm>
        <a:off x="1668368" y="2411311"/>
        <a:ext cx="6310605" cy="658761"/>
      </dsp:txXfrm>
    </dsp:sp>
    <dsp:sp modelId="{20792388-ED91-4B8F-8153-8C096430B1F1}">
      <dsp:nvSpPr>
        <dsp:cNvPr id="0" name=""/>
        <dsp:cNvSpPr/>
      </dsp:nvSpPr>
      <dsp:spPr>
        <a:xfrm>
          <a:off x="2197164" y="3187755"/>
          <a:ext cx="7355724" cy="69975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Reduction in the number of phishing-related incidents post-training</a:t>
          </a:r>
        </a:p>
      </dsp:txBody>
      <dsp:txXfrm>
        <a:off x="2217659" y="3208250"/>
        <a:ext cx="6310605" cy="658761"/>
      </dsp:txXfrm>
    </dsp:sp>
    <dsp:sp modelId="{F901631D-C64E-46FB-B473-7F60D428C74B}">
      <dsp:nvSpPr>
        <dsp:cNvPr id="0" name=""/>
        <dsp:cNvSpPr/>
      </dsp:nvSpPr>
      <dsp:spPr>
        <a:xfrm>
          <a:off x="6900886" y="511207"/>
          <a:ext cx="454838" cy="45483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003225" y="511207"/>
        <a:ext cx="250160" cy="342266"/>
      </dsp:txXfrm>
    </dsp:sp>
    <dsp:sp modelId="{03A9A102-F277-491E-996A-97C2976E15AA}">
      <dsp:nvSpPr>
        <dsp:cNvPr id="0" name=""/>
        <dsp:cNvSpPr/>
      </dsp:nvSpPr>
      <dsp:spPr>
        <a:xfrm>
          <a:off x="7450177" y="1308146"/>
          <a:ext cx="454838" cy="45483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552516" y="1308146"/>
        <a:ext cx="250160" cy="342266"/>
      </dsp:txXfrm>
    </dsp:sp>
    <dsp:sp modelId="{FD705088-E1DC-43F4-9FA2-F068EBE212D4}">
      <dsp:nvSpPr>
        <dsp:cNvPr id="0" name=""/>
        <dsp:cNvSpPr/>
      </dsp:nvSpPr>
      <dsp:spPr>
        <a:xfrm>
          <a:off x="7999468" y="2093422"/>
          <a:ext cx="454838" cy="45483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101807" y="2093422"/>
        <a:ext cx="250160" cy="342266"/>
      </dsp:txXfrm>
    </dsp:sp>
    <dsp:sp modelId="{0EAE019E-5BFF-43EB-BA5A-0A598A704329}">
      <dsp:nvSpPr>
        <dsp:cNvPr id="0" name=""/>
        <dsp:cNvSpPr/>
      </dsp:nvSpPr>
      <dsp:spPr>
        <a:xfrm>
          <a:off x="8548759" y="2898136"/>
          <a:ext cx="454838" cy="45483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651098" y="2898136"/>
        <a:ext cx="250160" cy="3422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A3C65-E71B-436D-8CD3-34284DC51859}">
      <dsp:nvSpPr>
        <dsp:cNvPr id="0" name=""/>
        <dsp:cNvSpPr/>
      </dsp:nvSpPr>
      <dsp:spPr>
        <a:xfrm rot="5400000">
          <a:off x="5933661" y="-2479681"/>
          <a:ext cx="796905" cy="59596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Employees were unaware of the basic signs of phishing</a:t>
          </a:r>
        </a:p>
      </dsp:txBody>
      <dsp:txXfrm rot="-5400000">
        <a:off x="3352295" y="140587"/>
        <a:ext cx="5920735" cy="719101"/>
      </dsp:txXfrm>
    </dsp:sp>
    <dsp:sp modelId="{ECA8B7D8-08C2-4050-90DA-3DD39F0CDD8F}">
      <dsp:nvSpPr>
        <dsp:cNvPr id="0" name=""/>
        <dsp:cNvSpPr/>
      </dsp:nvSpPr>
      <dsp:spPr>
        <a:xfrm>
          <a:off x="0" y="2071"/>
          <a:ext cx="3352295" cy="996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defRPr b="1"/>
          </a:pPr>
          <a:r>
            <a:rPr lang="en-US" sz="2600" kern="1200"/>
            <a:t>Lack of Awareness</a:t>
          </a:r>
        </a:p>
      </dsp:txBody>
      <dsp:txXfrm>
        <a:off x="48627" y="50698"/>
        <a:ext cx="3255041" cy="898878"/>
      </dsp:txXfrm>
    </dsp:sp>
    <dsp:sp modelId="{43686224-4F50-412B-9059-3B490538CDAE}">
      <dsp:nvSpPr>
        <dsp:cNvPr id="0" name=""/>
        <dsp:cNvSpPr/>
      </dsp:nvSpPr>
      <dsp:spPr>
        <a:xfrm rot="5400000">
          <a:off x="5933661" y="-1433742"/>
          <a:ext cx="796905" cy="59596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Previous training sessions did not focus enough on social engineering tactics and psychological manipulation used in phishing</a:t>
          </a:r>
        </a:p>
      </dsp:txBody>
      <dsp:txXfrm rot="-5400000">
        <a:off x="3352295" y="1186526"/>
        <a:ext cx="5920735" cy="719101"/>
      </dsp:txXfrm>
    </dsp:sp>
    <dsp:sp modelId="{7888461A-C4F8-4627-BDB3-32D69D2D7676}">
      <dsp:nvSpPr>
        <dsp:cNvPr id="0" name=""/>
        <dsp:cNvSpPr/>
      </dsp:nvSpPr>
      <dsp:spPr>
        <a:xfrm>
          <a:off x="0" y="1048010"/>
          <a:ext cx="3352295" cy="996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defRPr b="1"/>
          </a:pPr>
          <a:r>
            <a:rPr lang="en-US" sz="2600" kern="1200"/>
            <a:t>Insufficient Training</a:t>
          </a:r>
        </a:p>
      </dsp:txBody>
      <dsp:txXfrm>
        <a:off x="48627" y="1096637"/>
        <a:ext cx="3255041" cy="898878"/>
      </dsp:txXfrm>
    </dsp:sp>
    <dsp:sp modelId="{7F9995A1-C853-489B-B183-F06B1C81BE76}">
      <dsp:nvSpPr>
        <dsp:cNvPr id="0" name=""/>
        <dsp:cNvSpPr/>
      </dsp:nvSpPr>
      <dsp:spPr>
        <a:xfrm rot="5400000">
          <a:off x="5933661" y="-387802"/>
          <a:ext cx="796905" cy="59596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Many users tend to trust emails that appear visually legitimate, especially if they mimic known brands</a:t>
          </a:r>
        </a:p>
      </dsp:txBody>
      <dsp:txXfrm rot="-5400000">
        <a:off x="3352295" y="2232466"/>
        <a:ext cx="5920735" cy="719101"/>
      </dsp:txXfrm>
    </dsp:sp>
    <dsp:sp modelId="{E0B90C97-AA29-438C-A752-8DE9A08A7532}">
      <dsp:nvSpPr>
        <dsp:cNvPr id="0" name=""/>
        <dsp:cNvSpPr/>
      </dsp:nvSpPr>
      <dsp:spPr>
        <a:xfrm>
          <a:off x="0" y="2093949"/>
          <a:ext cx="3352295" cy="996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defRPr b="1"/>
          </a:pPr>
          <a:r>
            <a:rPr lang="en-US" sz="2600" kern="1200"/>
            <a:t>Human Error</a:t>
          </a:r>
        </a:p>
      </dsp:txBody>
      <dsp:txXfrm>
        <a:off x="48627" y="2142576"/>
        <a:ext cx="3255041" cy="898878"/>
      </dsp:txXfrm>
    </dsp:sp>
    <dsp:sp modelId="{C6C59035-4D0F-49D7-9DAF-A73702AC2BC0}">
      <dsp:nvSpPr>
        <dsp:cNvPr id="0" name=""/>
        <dsp:cNvSpPr/>
      </dsp:nvSpPr>
      <dsp:spPr>
        <a:xfrm rot="5400000">
          <a:off x="5933661" y="658136"/>
          <a:ext cx="796905" cy="59596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Spam filters and security tools were not fully optimized, allowing simulated phishing emails to bypass safeguards</a:t>
          </a:r>
        </a:p>
      </dsp:txBody>
      <dsp:txXfrm rot="-5400000">
        <a:off x="3352295" y="3278404"/>
        <a:ext cx="5920735" cy="719101"/>
      </dsp:txXfrm>
    </dsp:sp>
    <dsp:sp modelId="{AB475458-6CB2-458C-BCE2-F531FE4771A5}">
      <dsp:nvSpPr>
        <dsp:cNvPr id="0" name=""/>
        <dsp:cNvSpPr/>
      </dsp:nvSpPr>
      <dsp:spPr>
        <a:xfrm>
          <a:off x="0" y="3139888"/>
          <a:ext cx="3352295" cy="9961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defRPr b="1"/>
          </a:pPr>
          <a:r>
            <a:rPr lang="en-US" sz="2600" kern="1200"/>
            <a:t>Inadequate Technical Safeguards</a:t>
          </a:r>
        </a:p>
      </dsp:txBody>
      <dsp:txXfrm>
        <a:off x="48627" y="3188515"/>
        <a:ext cx="3255041" cy="8988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518D4-4904-4BD0-A31B-E2DF491F8DBB}">
      <dsp:nvSpPr>
        <dsp:cNvPr id="0" name=""/>
        <dsp:cNvSpPr/>
      </dsp:nvSpPr>
      <dsp:spPr>
        <a:xfrm>
          <a:off x="0" y="0"/>
          <a:ext cx="7835824" cy="13949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Implementing a phishing attack simulation and training program is a crucial step in strengthening an organization’s cybersecurity posture</a:t>
          </a:r>
        </a:p>
      </dsp:txBody>
      <dsp:txXfrm>
        <a:off x="40856" y="40856"/>
        <a:ext cx="6394072" cy="1313201"/>
      </dsp:txXfrm>
    </dsp:sp>
    <dsp:sp modelId="{C8D8B45B-FFA5-4CCB-A2BF-633D3EEE7662}">
      <dsp:nvSpPr>
        <dsp:cNvPr id="0" name=""/>
        <dsp:cNvSpPr/>
      </dsp:nvSpPr>
      <dsp:spPr>
        <a:xfrm>
          <a:off x="1382792" y="1704893"/>
          <a:ext cx="7835824" cy="13949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key takeaway from this exercise is that human error is a critical factor in most successful phishing attacks, making regular training and continuous awareness essential</a:t>
          </a:r>
        </a:p>
      </dsp:txBody>
      <dsp:txXfrm>
        <a:off x="1423648" y="1745749"/>
        <a:ext cx="5464626" cy="1313201"/>
      </dsp:txXfrm>
    </dsp:sp>
    <dsp:sp modelId="{606E5F3E-90F9-4017-9C60-0536192AED9F}">
      <dsp:nvSpPr>
        <dsp:cNvPr id="0" name=""/>
        <dsp:cNvSpPr/>
      </dsp:nvSpPr>
      <dsp:spPr>
        <a:xfrm>
          <a:off x="6929130" y="1096556"/>
          <a:ext cx="906693" cy="90669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133136" y="1096556"/>
        <a:ext cx="498681" cy="682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9BC9B-54FD-4692-883A-7D441E84AE72}">
      <dsp:nvSpPr>
        <dsp:cNvPr id="0" name=""/>
        <dsp:cNvSpPr/>
      </dsp:nvSpPr>
      <dsp:spPr>
        <a:xfrm>
          <a:off x="391248" y="172"/>
          <a:ext cx="3547112" cy="225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52F53-E0D9-4262-A425-60A5E20A4348}">
      <dsp:nvSpPr>
        <dsp:cNvPr id="0" name=""/>
        <dsp:cNvSpPr/>
      </dsp:nvSpPr>
      <dsp:spPr>
        <a:xfrm>
          <a:off x="785372" y="374589"/>
          <a:ext cx="3547112" cy="22524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purpose of this document is to outline the procedures and best practices for conducting a phishing attack simulation and training within the organization</a:t>
          </a:r>
        </a:p>
      </dsp:txBody>
      <dsp:txXfrm>
        <a:off x="851343" y="440560"/>
        <a:ext cx="3415170" cy="2120474"/>
      </dsp:txXfrm>
    </dsp:sp>
    <dsp:sp modelId="{0BBBB247-FA9B-424F-861A-81E80B090F9B}">
      <dsp:nvSpPr>
        <dsp:cNvPr id="0" name=""/>
        <dsp:cNvSpPr/>
      </dsp:nvSpPr>
      <dsp:spPr>
        <a:xfrm>
          <a:off x="4726608" y="172"/>
          <a:ext cx="3547112" cy="2252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A8807-1591-4BC5-A492-E95BF86D49E6}">
      <dsp:nvSpPr>
        <dsp:cNvPr id="0" name=""/>
        <dsp:cNvSpPr/>
      </dsp:nvSpPr>
      <dsp:spPr>
        <a:xfrm>
          <a:off x="5120731" y="374589"/>
          <a:ext cx="3547112" cy="22524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This simulation is intended to improve employee awareness and prepare the incident response team to handle phishing attacks effectively</a:t>
          </a:r>
        </a:p>
      </dsp:txBody>
      <dsp:txXfrm>
        <a:off x="5186702" y="440560"/>
        <a:ext cx="3415170" cy="2120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E7447-29E0-4250-A8DF-35F7CCC0960F}">
      <dsp:nvSpPr>
        <dsp:cNvPr id="0" name=""/>
        <dsp:cNvSpPr/>
      </dsp:nvSpPr>
      <dsp:spPr>
        <a:xfrm>
          <a:off x="0" y="1382"/>
          <a:ext cx="8745583" cy="700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41F5A-9A34-42EB-84B5-05529ED81D2E}">
      <dsp:nvSpPr>
        <dsp:cNvPr id="0" name=""/>
        <dsp:cNvSpPr/>
      </dsp:nvSpPr>
      <dsp:spPr>
        <a:xfrm>
          <a:off x="211984" y="159057"/>
          <a:ext cx="385427" cy="385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1D098D-4930-4001-AE8A-AAA5F75669EC}">
      <dsp:nvSpPr>
        <dsp:cNvPr id="0" name=""/>
        <dsp:cNvSpPr/>
      </dsp:nvSpPr>
      <dsp:spPr>
        <a:xfrm>
          <a:off x="809396" y="1382"/>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889000">
            <a:lnSpc>
              <a:spcPct val="90000"/>
            </a:lnSpc>
            <a:spcBef>
              <a:spcPct val="0"/>
            </a:spcBef>
            <a:spcAft>
              <a:spcPct val="35000"/>
            </a:spcAft>
            <a:buNone/>
          </a:pPr>
          <a:r>
            <a:rPr lang="en-US" sz="2000" kern="1200"/>
            <a:t>To test and evaluate the organization’s incident response capabilities against phishing threats</a:t>
          </a:r>
        </a:p>
      </dsp:txBody>
      <dsp:txXfrm>
        <a:off x="809396" y="1382"/>
        <a:ext cx="7936186" cy="700776"/>
      </dsp:txXfrm>
    </dsp:sp>
    <dsp:sp modelId="{563CEC95-E81D-449F-8E85-9843CBB9DE3A}">
      <dsp:nvSpPr>
        <dsp:cNvPr id="0" name=""/>
        <dsp:cNvSpPr/>
      </dsp:nvSpPr>
      <dsp:spPr>
        <a:xfrm>
          <a:off x="0" y="877353"/>
          <a:ext cx="8745583" cy="7007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F5674-1186-4348-8E79-3207DE943174}">
      <dsp:nvSpPr>
        <dsp:cNvPr id="0" name=""/>
        <dsp:cNvSpPr/>
      </dsp:nvSpPr>
      <dsp:spPr>
        <a:xfrm>
          <a:off x="211984" y="1035028"/>
          <a:ext cx="385427" cy="385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3A451-26B1-478B-9F81-CD4035BB282C}">
      <dsp:nvSpPr>
        <dsp:cNvPr id="0" name=""/>
        <dsp:cNvSpPr/>
      </dsp:nvSpPr>
      <dsp:spPr>
        <a:xfrm>
          <a:off x="809396" y="877353"/>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889000">
            <a:lnSpc>
              <a:spcPct val="90000"/>
            </a:lnSpc>
            <a:spcBef>
              <a:spcPct val="0"/>
            </a:spcBef>
            <a:spcAft>
              <a:spcPct val="35000"/>
            </a:spcAft>
            <a:buNone/>
          </a:pPr>
          <a:r>
            <a:rPr lang="en-US" sz="2000" kern="1200"/>
            <a:t>To identify gaps in security awareness among employees</a:t>
          </a:r>
        </a:p>
      </dsp:txBody>
      <dsp:txXfrm>
        <a:off x="809396" y="877353"/>
        <a:ext cx="7936186" cy="700776"/>
      </dsp:txXfrm>
    </dsp:sp>
    <dsp:sp modelId="{9A8539D8-87B1-48E2-B595-E456373195C0}">
      <dsp:nvSpPr>
        <dsp:cNvPr id="0" name=""/>
        <dsp:cNvSpPr/>
      </dsp:nvSpPr>
      <dsp:spPr>
        <a:xfrm>
          <a:off x="0" y="1753324"/>
          <a:ext cx="8745583" cy="7007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73910-EB1C-4D8A-9898-1D4835059656}">
      <dsp:nvSpPr>
        <dsp:cNvPr id="0" name=""/>
        <dsp:cNvSpPr/>
      </dsp:nvSpPr>
      <dsp:spPr>
        <a:xfrm>
          <a:off x="211984" y="1910998"/>
          <a:ext cx="385427" cy="385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C1437F-1E38-49D2-9C81-1E704432E43F}">
      <dsp:nvSpPr>
        <dsp:cNvPr id="0" name=""/>
        <dsp:cNvSpPr/>
      </dsp:nvSpPr>
      <dsp:spPr>
        <a:xfrm>
          <a:off x="809396" y="1753324"/>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889000">
            <a:lnSpc>
              <a:spcPct val="90000"/>
            </a:lnSpc>
            <a:spcBef>
              <a:spcPct val="0"/>
            </a:spcBef>
            <a:spcAft>
              <a:spcPct val="35000"/>
            </a:spcAft>
            <a:buNone/>
          </a:pPr>
          <a:r>
            <a:rPr lang="en-US" sz="2000" kern="1200"/>
            <a:t>To enhance the organization's ability to detect and respond to phishing attacks</a:t>
          </a:r>
        </a:p>
      </dsp:txBody>
      <dsp:txXfrm>
        <a:off x="809396" y="1753324"/>
        <a:ext cx="7936186" cy="700776"/>
      </dsp:txXfrm>
    </dsp:sp>
    <dsp:sp modelId="{AE90CFD6-CE3C-4745-BDD2-CF997108C849}">
      <dsp:nvSpPr>
        <dsp:cNvPr id="0" name=""/>
        <dsp:cNvSpPr/>
      </dsp:nvSpPr>
      <dsp:spPr>
        <a:xfrm>
          <a:off x="0" y="2629294"/>
          <a:ext cx="8745583" cy="7007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45827-6F97-403E-B4E9-4A777EC0D6E3}">
      <dsp:nvSpPr>
        <dsp:cNvPr id="0" name=""/>
        <dsp:cNvSpPr/>
      </dsp:nvSpPr>
      <dsp:spPr>
        <a:xfrm>
          <a:off x="211984" y="2786969"/>
          <a:ext cx="385427" cy="3854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C82007-DF15-4D34-B021-3ACA4D82A59F}">
      <dsp:nvSpPr>
        <dsp:cNvPr id="0" name=""/>
        <dsp:cNvSpPr/>
      </dsp:nvSpPr>
      <dsp:spPr>
        <a:xfrm>
          <a:off x="809396" y="2629294"/>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889000">
            <a:lnSpc>
              <a:spcPct val="90000"/>
            </a:lnSpc>
            <a:spcBef>
              <a:spcPct val="0"/>
            </a:spcBef>
            <a:spcAft>
              <a:spcPct val="35000"/>
            </a:spcAft>
            <a:buNone/>
          </a:pPr>
          <a:r>
            <a:rPr lang="en-US" sz="2000" kern="1200"/>
            <a:t>To strengthen the overall security posture by integrating the findings into the security awareness program</a:t>
          </a:r>
        </a:p>
      </dsp:txBody>
      <dsp:txXfrm>
        <a:off x="809396" y="2629294"/>
        <a:ext cx="7936186" cy="700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48BF0-12D6-4C6A-BCB6-50F31462E342}">
      <dsp:nvSpPr>
        <dsp:cNvPr id="0" name=""/>
        <dsp:cNvSpPr/>
      </dsp:nvSpPr>
      <dsp:spPr>
        <a:xfrm>
          <a:off x="0" y="1382"/>
          <a:ext cx="8745583" cy="700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6916D-3F7E-48C6-97C0-DD89117086B2}">
      <dsp:nvSpPr>
        <dsp:cNvPr id="0" name=""/>
        <dsp:cNvSpPr/>
      </dsp:nvSpPr>
      <dsp:spPr>
        <a:xfrm>
          <a:off x="211984" y="159057"/>
          <a:ext cx="385427" cy="3854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E69E6F-EC5C-4CC5-8368-22E1843E9F90}">
      <dsp:nvSpPr>
        <dsp:cNvPr id="0" name=""/>
        <dsp:cNvSpPr/>
      </dsp:nvSpPr>
      <dsp:spPr>
        <a:xfrm>
          <a:off x="809396" y="1382"/>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977900">
            <a:lnSpc>
              <a:spcPct val="100000"/>
            </a:lnSpc>
            <a:spcBef>
              <a:spcPct val="0"/>
            </a:spcBef>
            <a:spcAft>
              <a:spcPct val="35000"/>
            </a:spcAft>
            <a:buNone/>
          </a:pPr>
          <a:r>
            <a:rPr lang="en-US" sz="2200" kern="1200"/>
            <a:t>Develop phishing email templates</a:t>
          </a:r>
        </a:p>
      </dsp:txBody>
      <dsp:txXfrm>
        <a:off x="809396" y="1382"/>
        <a:ext cx="7936186" cy="700776"/>
      </dsp:txXfrm>
    </dsp:sp>
    <dsp:sp modelId="{52DC1E49-A033-4F95-9553-664437D7A8EE}">
      <dsp:nvSpPr>
        <dsp:cNvPr id="0" name=""/>
        <dsp:cNvSpPr/>
      </dsp:nvSpPr>
      <dsp:spPr>
        <a:xfrm>
          <a:off x="0" y="877353"/>
          <a:ext cx="8745583" cy="7007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FD9CBB-7A6D-45BE-89F4-33AA459BE9AE}">
      <dsp:nvSpPr>
        <dsp:cNvPr id="0" name=""/>
        <dsp:cNvSpPr/>
      </dsp:nvSpPr>
      <dsp:spPr>
        <a:xfrm>
          <a:off x="211984" y="1035028"/>
          <a:ext cx="385427" cy="3854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50B80-F129-4E8B-9724-224AD2EF44E8}">
      <dsp:nvSpPr>
        <dsp:cNvPr id="0" name=""/>
        <dsp:cNvSpPr/>
      </dsp:nvSpPr>
      <dsp:spPr>
        <a:xfrm>
          <a:off x="809396" y="877353"/>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977900">
            <a:lnSpc>
              <a:spcPct val="100000"/>
            </a:lnSpc>
            <a:spcBef>
              <a:spcPct val="0"/>
            </a:spcBef>
            <a:spcAft>
              <a:spcPct val="35000"/>
            </a:spcAft>
            <a:buNone/>
          </a:pPr>
          <a:r>
            <a:rPr lang="en-US" sz="2200" kern="1200"/>
            <a:t>Conduct simulated phishing campaigns</a:t>
          </a:r>
        </a:p>
      </dsp:txBody>
      <dsp:txXfrm>
        <a:off x="809396" y="877353"/>
        <a:ext cx="7936186" cy="700776"/>
      </dsp:txXfrm>
    </dsp:sp>
    <dsp:sp modelId="{E6B25718-D3F6-45CB-934B-98A647A9DA32}">
      <dsp:nvSpPr>
        <dsp:cNvPr id="0" name=""/>
        <dsp:cNvSpPr/>
      </dsp:nvSpPr>
      <dsp:spPr>
        <a:xfrm>
          <a:off x="0" y="1753324"/>
          <a:ext cx="8745583" cy="7007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8167F-1970-4652-AA91-CB890A0B0840}">
      <dsp:nvSpPr>
        <dsp:cNvPr id="0" name=""/>
        <dsp:cNvSpPr/>
      </dsp:nvSpPr>
      <dsp:spPr>
        <a:xfrm>
          <a:off x="211984" y="1910998"/>
          <a:ext cx="385427" cy="3854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1370C-A505-4731-9BEC-A2A7379F0FB6}">
      <dsp:nvSpPr>
        <dsp:cNvPr id="0" name=""/>
        <dsp:cNvSpPr/>
      </dsp:nvSpPr>
      <dsp:spPr>
        <a:xfrm>
          <a:off x="809396" y="1753324"/>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977900">
            <a:lnSpc>
              <a:spcPct val="100000"/>
            </a:lnSpc>
            <a:spcBef>
              <a:spcPct val="0"/>
            </a:spcBef>
            <a:spcAft>
              <a:spcPct val="35000"/>
            </a:spcAft>
            <a:buNone/>
          </a:pPr>
          <a:r>
            <a:rPr lang="en-US" sz="2200" kern="1200"/>
            <a:t>Provide training based on the results</a:t>
          </a:r>
        </a:p>
      </dsp:txBody>
      <dsp:txXfrm>
        <a:off x="809396" y="1753324"/>
        <a:ext cx="7936186" cy="700776"/>
      </dsp:txXfrm>
    </dsp:sp>
    <dsp:sp modelId="{0F8ED0D0-6493-49A4-9558-A08302762622}">
      <dsp:nvSpPr>
        <dsp:cNvPr id="0" name=""/>
        <dsp:cNvSpPr/>
      </dsp:nvSpPr>
      <dsp:spPr>
        <a:xfrm>
          <a:off x="0" y="2629294"/>
          <a:ext cx="8745583" cy="7007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B7985C-19E8-4E45-AC88-8AD597C58942}">
      <dsp:nvSpPr>
        <dsp:cNvPr id="0" name=""/>
        <dsp:cNvSpPr/>
      </dsp:nvSpPr>
      <dsp:spPr>
        <a:xfrm>
          <a:off x="211984" y="2786969"/>
          <a:ext cx="385427" cy="3854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48EE73-385F-44FD-9B30-9C991CA7EDBD}">
      <dsp:nvSpPr>
        <dsp:cNvPr id="0" name=""/>
        <dsp:cNvSpPr/>
      </dsp:nvSpPr>
      <dsp:spPr>
        <a:xfrm>
          <a:off x="809396" y="2629294"/>
          <a:ext cx="7936186" cy="700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166" tIns="74166" rIns="74166" bIns="74166" numCol="1" spcCol="1270" anchor="ctr" anchorCtr="0">
          <a:noAutofit/>
        </a:bodyPr>
        <a:lstStyle/>
        <a:p>
          <a:pPr marL="0" lvl="0" indent="0" algn="l" defTabSz="977900">
            <a:lnSpc>
              <a:spcPct val="100000"/>
            </a:lnSpc>
            <a:spcBef>
              <a:spcPct val="0"/>
            </a:spcBef>
            <a:spcAft>
              <a:spcPct val="35000"/>
            </a:spcAft>
            <a:buNone/>
          </a:pPr>
          <a:r>
            <a:rPr lang="en-US" sz="2200" kern="1200"/>
            <a:t>Measure success and generate reports</a:t>
          </a:r>
        </a:p>
      </dsp:txBody>
      <dsp:txXfrm>
        <a:off x="809396" y="2629294"/>
        <a:ext cx="7936186" cy="700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F903D-5210-4AB0-A17D-CE800B859822}">
      <dsp:nvSpPr>
        <dsp:cNvPr id="0" name=""/>
        <dsp:cNvSpPr/>
      </dsp:nvSpPr>
      <dsp:spPr>
        <a:xfrm>
          <a:off x="889404" y="0"/>
          <a:ext cx="4414362" cy="441436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3083A-4304-4A0D-ACCD-4C02A67A0736}">
      <dsp:nvSpPr>
        <dsp:cNvPr id="0" name=""/>
        <dsp:cNvSpPr/>
      </dsp:nvSpPr>
      <dsp:spPr>
        <a:xfrm>
          <a:off x="1308768" y="419364"/>
          <a:ext cx="1721601" cy="17216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 evaluate the organization’s ability to detect and respond to phishing attempts</a:t>
          </a:r>
        </a:p>
      </dsp:txBody>
      <dsp:txXfrm>
        <a:off x="1392810" y="503406"/>
        <a:ext cx="1553517" cy="1553517"/>
      </dsp:txXfrm>
    </dsp:sp>
    <dsp:sp modelId="{F32F3D4C-5A3E-41A8-87E6-0D93C3AD6553}">
      <dsp:nvSpPr>
        <dsp:cNvPr id="0" name=""/>
        <dsp:cNvSpPr/>
      </dsp:nvSpPr>
      <dsp:spPr>
        <a:xfrm>
          <a:off x="3162800" y="419364"/>
          <a:ext cx="1721601" cy="1721601"/>
        </a:xfrm>
        <a:prstGeom prst="roundRect">
          <a:avLst/>
        </a:prstGeom>
        <a:solidFill>
          <a:schemeClr val="accent2">
            <a:hueOff val="-500014"/>
            <a:satOff val="-171"/>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 train employees on identifying phishing red flags</a:t>
          </a:r>
        </a:p>
      </dsp:txBody>
      <dsp:txXfrm>
        <a:off x="3246842" y="503406"/>
        <a:ext cx="1553517" cy="1553517"/>
      </dsp:txXfrm>
    </dsp:sp>
    <dsp:sp modelId="{AA92030B-5E3F-4644-ACCF-BC2B21CE2ACB}">
      <dsp:nvSpPr>
        <dsp:cNvPr id="0" name=""/>
        <dsp:cNvSpPr/>
      </dsp:nvSpPr>
      <dsp:spPr>
        <a:xfrm>
          <a:off x="1308768" y="2273396"/>
          <a:ext cx="1721601" cy="1721601"/>
        </a:xfrm>
        <a:prstGeom prst="roundRect">
          <a:avLst/>
        </a:prstGeom>
        <a:solidFill>
          <a:schemeClr val="accent2">
            <a:hueOff val="-1000028"/>
            <a:satOff val="-34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 test and enhance the incident response procedures</a:t>
          </a:r>
        </a:p>
      </dsp:txBody>
      <dsp:txXfrm>
        <a:off x="1392810" y="2357438"/>
        <a:ext cx="1553517" cy="1553517"/>
      </dsp:txXfrm>
    </dsp:sp>
    <dsp:sp modelId="{405B10ED-1B2D-4968-886A-4AEE681F89BA}">
      <dsp:nvSpPr>
        <dsp:cNvPr id="0" name=""/>
        <dsp:cNvSpPr/>
      </dsp:nvSpPr>
      <dsp:spPr>
        <a:xfrm>
          <a:off x="3162800" y="2273396"/>
          <a:ext cx="1721601" cy="1721601"/>
        </a:xfrm>
        <a:prstGeom prst="roundRect">
          <a:avLst/>
        </a:prstGeom>
        <a:solidFill>
          <a:schemeClr val="accent2">
            <a:hueOff val="-1500042"/>
            <a:satOff val="-514"/>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 measure the effectiveness of security awareness programs</a:t>
          </a:r>
        </a:p>
      </dsp:txBody>
      <dsp:txXfrm>
        <a:off x="3246842" y="2357438"/>
        <a:ext cx="1553517" cy="1553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A072D-1AEB-4522-861C-ECA02C42A52B}">
      <dsp:nvSpPr>
        <dsp:cNvPr id="0" name=""/>
        <dsp:cNvSpPr/>
      </dsp:nvSpPr>
      <dsp:spPr>
        <a:xfrm>
          <a:off x="0" y="0"/>
          <a:ext cx="7247274" cy="78639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Incident Response Team: Responsible for detecting, analyzing, and responding to the simulated phishing attack</a:t>
          </a:r>
        </a:p>
      </dsp:txBody>
      <dsp:txXfrm>
        <a:off x="23033" y="23033"/>
        <a:ext cx="6332240" cy="740330"/>
      </dsp:txXfrm>
    </dsp:sp>
    <dsp:sp modelId="{D0DC00AD-78F2-4B63-A2A8-184C18232C83}">
      <dsp:nvSpPr>
        <dsp:cNvPr id="0" name=""/>
        <dsp:cNvSpPr/>
      </dsp:nvSpPr>
      <dsp:spPr>
        <a:xfrm>
          <a:off x="606959" y="929377"/>
          <a:ext cx="7247274" cy="7863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IT Security Team: Manages infrastructure and provides technical support</a:t>
          </a:r>
        </a:p>
      </dsp:txBody>
      <dsp:txXfrm>
        <a:off x="629992" y="952410"/>
        <a:ext cx="6083091" cy="740330"/>
      </dsp:txXfrm>
    </dsp:sp>
    <dsp:sp modelId="{FFE3C102-1CE3-4C86-9983-191A870A2699}">
      <dsp:nvSpPr>
        <dsp:cNvPr id="0" name=""/>
        <dsp:cNvSpPr/>
      </dsp:nvSpPr>
      <dsp:spPr>
        <a:xfrm>
          <a:off x="1204859" y="1858755"/>
          <a:ext cx="7247274" cy="7863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Training and Awareness Team: Conducts training sessions post-simulation</a:t>
          </a:r>
        </a:p>
      </dsp:txBody>
      <dsp:txXfrm>
        <a:off x="1227892" y="1881788"/>
        <a:ext cx="6092150" cy="740330"/>
      </dsp:txXfrm>
    </dsp:sp>
    <dsp:sp modelId="{1C0BC397-DB40-4A23-BE6B-DB6661CEACF7}">
      <dsp:nvSpPr>
        <dsp:cNvPr id="0" name=""/>
        <dsp:cNvSpPr/>
      </dsp:nvSpPr>
      <dsp:spPr>
        <a:xfrm>
          <a:off x="1811818" y="2788132"/>
          <a:ext cx="7247274" cy="7863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Employees: Serve as test subjects for the simulation</a:t>
          </a:r>
        </a:p>
      </dsp:txBody>
      <dsp:txXfrm>
        <a:off x="1834851" y="2811165"/>
        <a:ext cx="6083091" cy="740330"/>
      </dsp:txXfrm>
    </dsp:sp>
    <dsp:sp modelId="{292BD8BE-D61F-46E5-960C-BD44FA72A097}">
      <dsp:nvSpPr>
        <dsp:cNvPr id="0" name=""/>
        <dsp:cNvSpPr/>
      </dsp:nvSpPr>
      <dsp:spPr>
        <a:xfrm>
          <a:off x="6736116" y="602308"/>
          <a:ext cx="511157" cy="51115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851126" y="602308"/>
        <a:ext cx="281137" cy="384646"/>
      </dsp:txXfrm>
    </dsp:sp>
    <dsp:sp modelId="{870F30A9-E713-4DA3-9437-B06FAE0E636F}">
      <dsp:nvSpPr>
        <dsp:cNvPr id="0" name=""/>
        <dsp:cNvSpPr/>
      </dsp:nvSpPr>
      <dsp:spPr>
        <a:xfrm>
          <a:off x="7343075" y="1531685"/>
          <a:ext cx="511157" cy="51115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458085" y="1531685"/>
        <a:ext cx="281137" cy="384646"/>
      </dsp:txXfrm>
    </dsp:sp>
    <dsp:sp modelId="{D45E66DF-47BC-4433-B2FC-B57176914394}">
      <dsp:nvSpPr>
        <dsp:cNvPr id="0" name=""/>
        <dsp:cNvSpPr/>
      </dsp:nvSpPr>
      <dsp:spPr>
        <a:xfrm>
          <a:off x="7940976" y="2461063"/>
          <a:ext cx="511157" cy="511157"/>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055986" y="2461063"/>
        <a:ext cx="281137" cy="3846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58D1D-DED2-44F4-9614-59AA7E62C33D}">
      <dsp:nvSpPr>
        <dsp:cNvPr id="0" name=""/>
        <dsp:cNvSpPr/>
      </dsp:nvSpPr>
      <dsp:spPr>
        <a:xfrm>
          <a:off x="0" y="0"/>
          <a:ext cx="7433745" cy="108593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KALI LINUX Machine</a:t>
          </a:r>
        </a:p>
      </dsp:txBody>
      <dsp:txXfrm>
        <a:off x="31806" y="31806"/>
        <a:ext cx="6261938" cy="1022321"/>
      </dsp:txXfrm>
    </dsp:sp>
    <dsp:sp modelId="{081CB876-416F-47BE-BAF5-790DA17397F3}">
      <dsp:nvSpPr>
        <dsp:cNvPr id="0" name=""/>
        <dsp:cNvSpPr/>
      </dsp:nvSpPr>
      <dsp:spPr>
        <a:xfrm>
          <a:off x="655918" y="1266922"/>
          <a:ext cx="7433745" cy="108593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Window Victim Machine</a:t>
          </a:r>
        </a:p>
      </dsp:txBody>
      <dsp:txXfrm>
        <a:off x="687724" y="1298728"/>
        <a:ext cx="6008358" cy="1022321"/>
      </dsp:txXfrm>
    </dsp:sp>
    <dsp:sp modelId="{665E32CB-5F49-4553-AE18-EC1E2966E59D}">
      <dsp:nvSpPr>
        <dsp:cNvPr id="0" name=""/>
        <dsp:cNvSpPr/>
      </dsp:nvSpPr>
      <dsp:spPr>
        <a:xfrm>
          <a:off x="1311837" y="2533844"/>
          <a:ext cx="7433745" cy="10859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Software Phishing tool such as: ZPHISHER</a:t>
          </a:r>
        </a:p>
      </dsp:txBody>
      <dsp:txXfrm>
        <a:off x="1343643" y="2565650"/>
        <a:ext cx="6008358" cy="1022321"/>
      </dsp:txXfrm>
    </dsp:sp>
    <dsp:sp modelId="{B2E0F667-79FD-4D6B-95BC-CDD3BC1B2EC4}">
      <dsp:nvSpPr>
        <dsp:cNvPr id="0" name=""/>
        <dsp:cNvSpPr/>
      </dsp:nvSpPr>
      <dsp:spPr>
        <a:xfrm>
          <a:off x="6727888" y="823499"/>
          <a:ext cx="705856" cy="70585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886706" y="823499"/>
        <a:ext cx="388220" cy="531157"/>
      </dsp:txXfrm>
    </dsp:sp>
    <dsp:sp modelId="{1581E57F-EFA5-4978-8936-332A98E27D1B}">
      <dsp:nvSpPr>
        <dsp:cNvPr id="0" name=""/>
        <dsp:cNvSpPr/>
      </dsp:nvSpPr>
      <dsp:spPr>
        <a:xfrm>
          <a:off x="7383807" y="2083182"/>
          <a:ext cx="705856" cy="70585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542625" y="2083182"/>
        <a:ext cx="388220" cy="531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E870E-2F56-4083-B5D4-A9C4D8203D7A}">
      <dsp:nvSpPr>
        <dsp:cNvPr id="0" name=""/>
        <dsp:cNvSpPr/>
      </dsp:nvSpPr>
      <dsp:spPr>
        <a:xfrm>
          <a:off x="0" y="0"/>
          <a:ext cx="6734098" cy="6189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kern="1200" dirty="0"/>
            <a:t>Timeline of Events</a:t>
          </a:r>
          <a:endParaRPr lang="en-US" sz="1600" b="0" kern="1200" dirty="0"/>
        </a:p>
      </dsp:txBody>
      <dsp:txXfrm>
        <a:off x="18127" y="18127"/>
        <a:ext cx="5993837" cy="582653"/>
      </dsp:txXfrm>
    </dsp:sp>
    <dsp:sp modelId="{5A15EF91-0F8A-4734-83AC-C28E3745D2EA}">
      <dsp:nvSpPr>
        <dsp:cNvPr id="0" name=""/>
        <dsp:cNvSpPr/>
      </dsp:nvSpPr>
      <dsp:spPr>
        <a:xfrm>
          <a:off x="502871" y="704867"/>
          <a:ext cx="6734098" cy="6189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kern="1200" dirty="0"/>
            <a:t>Preparation Phase</a:t>
          </a:r>
        </a:p>
      </dsp:txBody>
      <dsp:txXfrm>
        <a:off x="520998" y="722994"/>
        <a:ext cx="5792683" cy="582653"/>
      </dsp:txXfrm>
    </dsp:sp>
    <dsp:sp modelId="{C97BC6DD-0260-4BF2-8FEF-587A6BE74E6A}">
      <dsp:nvSpPr>
        <dsp:cNvPr id="0" name=""/>
        <dsp:cNvSpPr/>
      </dsp:nvSpPr>
      <dsp:spPr>
        <a:xfrm>
          <a:off x="1005742" y="1409734"/>
          <a:ext cx="6734098" cy="6189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kern="1200" dirty="0"/>
            <a:t>Day 1: Identify target group and create the phishing simulation emails</a:t>
          </a:r>
        </a:p>
      </dsp:txBody>
      <dsp:txXfrm>
        <a:off x="1023869" y="1427861"/>
        <a:ext cx="5792683" cy="582653"/>
      </dsp:txXfrm>
    </dsp:sp>
    <dsp:sp modelId="{19584582-0981-4002-84A6-4A9024B681AA}">
      <dsp:nvSpPr>
        <dsp:cNvPr id="0" name=""/>
        <dsp:cNvSpPr/>
      </dsp:nvSpPr>
      <dsp:spPr>
        <a:xfrm>
          <a:off x="1508613" y="2114601"/>
          <a:ext cx="6734098" cy="6189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defRPr b="1"/>
          </a:pPr>
          <a:r>
            <a:rPr lang="en-US" sz="1600" kern="1200" dirty="0"/>
            <a:t>Day</a:t>
          </a:r>
          <a:r>
            <a:rPr lang="en-US" sz="1600" kern="1200" dirty="0">
              <a:latin typeface="Trade Gothic Next Cond"/>
            </a:rPr>
            <a:t> 2: Configure</a:t>
          </a:r>
          <a:r>
            <a:rPr lang="en-US" sz="1600" kern="1200" dirty="0"/>
            <a:t> email templates with realistic content mimicking common phishing attacks</a:t>
          </a:r>
        </a:p>
      </dsp:txBody>
      <dsp:txXfrm>
        <a:off x="1526740" y="2132728"/>
        <a:ext cx="5792683" cy="582653"/>
      </dsp:txXfrm>
    </dsp:sp>
    <dsp:sp modelId="{4E33716E-54C7-429C-87B1-F4EE4B2A3CD7}">
      <dsp:nvSpPr>
        <dsp:cNvPr id="0" name=""/>
        <dsp:cNvSpPr/>
      </dsp:nvSpPr>
      <dsp:spPr>
        <a:xfrm>
          <a:off x="2011484" y="2819469"/>
          <a:ext cx="6734098" cy="61890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defRPr b="1"/>
          </a:pPr>
          <a:r>
            <a:rPr lang="en-US" sz="1600" kern="1200" dirty="0">
              <a:latin typeface="Trade Gothic Next Cond"/>
            </a:rPr>
            <a:t>Day2: Set</a:t>
          </a:r>
          <a:r>
            <a:rPr lang="en-US" sz="1600" kern="1200" dirty="0"/>
            <a:t> up necessary tracking mechanisms to monitor user interaction</a:t>
          </a:r>
        </a:p>
      </dsp:txBody>
      <dsp:txXfrm>
        <a:off x="2029611" y="2837596"/>
        <a:ext cx="5792683" cy="582653"/>
      </dsp:txXfrm>
    </dsp:sp>
    <dsp:sp modelId="{E0F21C45-2639-45C2-B8E3-04C7DFEE53D5}">
      <dsp:nvSpPr>
        <dsp:cNvPr id="0" name=""/>
        <dsp:cNvSpPr/>
      </dsp:nvSpPr>
      <dsp:spPr>
        <a:xfrm>
          <a:off x="6331808" y="452146"/>
          <a:ext cx="402290" cy="40229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422323" y="452146"/>
        <a:ext cx="221260" cy="302723"/>
      </dsp:txXfrm>
    </dsp:sp>
    <dsp:sp modelId="{22E2F82F-6AB2-4735-9AAD-560E564BEC07}">
      <dsp:nvSpPr>
        <dsp:cNvPr id="0" name=""/>
        <dsp:cNvSpPr/>
      </dsp:nvSpPr>
      <dsp:spPr>
        <a:xfrm>
          <a:off x="6834679" y="1157013"/>
          <a:ext cx="402290" cy="40229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925194" y="1157013"/>
        <a:ext cx="221260" cy="302723"/>
      </dsp:txXfrm>
    </dsp:sp>
    <dsp:sp modelId="{7689C4F8-7BE3-4954-85CA-FCAE73AF3FA2}">
      <dsp:nvSpPr>
        <dsp:cNvPr id="0" name=""/>
        <dsp:cNvSpPr/>
      </dsp:nvSpPr>
      <dsp:spPr>
        <a:xfrm>
          <a:off x="7337550" y="1851566"/>
          <a:ext cx="402290" cy="40229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28065" y="1851566"/>
        <a:ext cx="221260" cy="302723"/>
      </dsp:txXfrm>
    </dsp:sp>
    <dsp:sp modelId="{1221C0AB-241B-478F-BDC6-7E7D6E37008B}">
      <dsp:nvSpPr>
        <dsp:cNvPr id="0" name=""/>
        <dsp:cNvSpPr/>
      </dsp:nvSpPr>
      <dsp:spPr>
        <a:xfrm>
          <a:off x="7840421" y="2563310"/>
          <a:ext cx="402290" cy="40229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930936" y="2563310"/>
        <a:ext cx="221260" cy="30272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292456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1908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0459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667016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220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6495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283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95591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38436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514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10/2/2024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459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10/2/2024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83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AF4B06-53F0-C847-8C21-2E98F1814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9420AD-E92B-3CB3-0062-FBCFF219038C}"/>
              </a:ext>
            </a:extLst>
          </p:cNvPr>
          <p:cNvPicPr>
            <a:picLocks noChangeAspect="1"/>
          </p:cNvPicPr>
          <p:nvPr/>
        </p:nvPicPr>
        <p:blipFill>
          <a:blip r:embed="rId2">
            <a:alphaModFix amt="50000"/>
          </a:blip>
          <a:srcRect t="5972" b="4028"/>
          <a:stretch/>
        </p:blipFill>
        <p:spPr>
          <a:xfrm>
            <a:off x="-2" y="10"/>
            <a:ext cx="12192002" cy="6857990"/>
          </a:xfrm>
          <a:prstGeom prst="rect">
            <a:avLst/>
          </a:prstGeom>
        </p:spPr>
      </p:pic>
      <p:sp>
        <p:nvSpPr>
          <p:cNvPr id="22" name="Freeform: Shape 21">
            <a:extLst>
              <a:ext uri="{FF2B5EF4-FFF2-40B4-BE49-F238E27FC236}">
                <a16:creationId xmlns:a16="http://schemas.microsoft.com/office/drawing/2014/main" id="{7F70A2C4-3347-EF31-F002-FB70BCCF4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344" y="938623"/>
            <a:ext cx="10369255"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027" h="5058263">
                <a:moveTo>
                  <a:pt x="4109005" y="1610052"/>
                </a:moveTo>
                <a:cubicBezTo>
                  <a:pt x="4110944" y="2779674"/>
                  <a:pt x="4114088" y="3888641"/>
                  <a:pt x="4116027" y="5058263"/>
                </a:cubicBezTo>
                <a:lnTo>
                  <a:pt x="0" y="5058263"/>
                </a:lnTo>
                <a:lnTo>
                  <a:pt x="0" y="0"/>
                </a:lnTo>
                <a:lnTo>
                  <a:pt x="2470533" y="1434"/>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781175" y="703736"/>
            <a:ext cx="4285881" cy="1810864"/>
          </a:xfrm>
          <a:noFill/>
        </p:spPr>
        <p:txBody>
          <a:bodyPr anchor="t">
            <a:normAutofit/>
          </a:bodyPr>
          <a:lstStyle/>
          <a:p>
            <a:r>
              <a:rPr lang="en-US">
                <a:solidFill>
                  <a:schemeClr val="accent1">
                    <a:lumMod val="60000"/>
                    <a:lumOff val="40000"/>
                  </a:schemeClr>
                </a:solidFill>
              </a:rPr>
              <a:t>Phishing attack Simulation and Training</a:t>
            </a:r>
          </a:p>
        </p:txBody>
      </p:sp>
    </p:spTree>
    <p:extLst>
      <p:ext uri="{BB962C8B-B14F-4D97-AF65-F5344CB8AC3E}">
        <p14:creationId xmlns:p14="http://schemas.microsoft.com/office/powerpoint/2010/main" val="24845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D3569-35F6-9F66-D447-1EB096008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computer virus&#10;&#10;Description automatically generated">
            <a:extLst>
              <a:ext uri="{FF2B5EF4-FFF2-40B4-BE49-F238E27FC236}">
                <a16:creationId xmlns:a16="http://schemas.microsoft.com/office/drawing/2014/main" id="{82D04517-88ED-CD47-D3C7-E59EB31970C1}"/>
              </a:ext>
            </a:extLst>
          </p:cNvPr>
          <p:cNvPicPr>
            <a:picLocks noGrp="1" noChangeAspect="1"/>
          </p:cNvPicPr>
          <p:nvPr>
            <p:ph idx="1"/>
          </p:nvPr>
        </p:nvPicPr>
        <p:blipFill>
          <a:blip r:embed="rId2"/>
          <a:srcRect t="13608" r="-1" b="-1"/>
          <a:stretch/>
        </p:blipFill>
        <p:spPr>
          <a:xfrm>
            <a:off x="937705" y="937858"/>
            <a:ext cx="10314136" cy="4967643"/>
          </a:xfrm>
          <a:prstGeom prst="rect">
            <a:avLst/>
          </a:prstGeom>
        </p:spPr>
      </p:pic>
      <p:sp>
        <p:nvSpPr>
          <p:cNvPr id="11" name="Rectangle 10">
            <a:extLst>
              <a:ext uri="{FF2B5EF4-FFF2-40B4-BE49-F238E27FC236}">
                <a16:creationId xmlns:a16="http://schemas.microsoft.com/office/drawing/2014/main" id="{72843310-8E09-C809-A540-5B06954B5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785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720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785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449299" y="2633254"/>
            <a:ext cx="3339886" cy="1591492"/>
          </a:xfrm>
        </p:spPr>
        <p:txBody>
          <a:bodyPr anchor="ctr">
            <a:normAutofit/>
          </a:bodyPr>
          <a:lstStyle/>
          <a:p>
            <a:r>
              <a:rPr lang="en-US" dirty="0"/>
              <a:t>2.2 Goals and Objectives of the Simulation</a:t>
            </a:r>
          </a:p>
        </p:txBody>
      </p:sp>
      <p:graphicFrame>
        <p:nvGraphicFramePr>
          <p:cNvPr id="6" name="Content Placeholder">
            <a:extLst>
              <a:ext uri="{FF2B5EF4-FFF2-40B4-BE49-F238E27FC236}">
                <a16:creationId xmlns:a16="http://schemas.microsoft.com/office/drawing/2014/main" id="{1F8B90E5-8F99-0163-0F57-36659BFA3A3C}"/>
              </a:ext>
            </a:extLst>
          </p:cNvPr>
          <p:cNvGraphicFramePr>
            <a:graphicFrameLocks noGrp="1"/>
          </p:cNvGraphicFramePr>
          <p:nvPr>
            <p:ph idx="1"/>
            <p:extLst>
              <p:ext uri="{D42A27DB-BD31-4B8C-83A1-F6EECF244321}">
                <p14:modId xmlns:p14="http://schemas.microsoft.com/office/powerpoint/2010/main" val="3178653594"/>
              </p:ext>
            </p:extLst>
          </p:nvPr>
        </p:nvGraphicFramePr>
        <p:xfrm>
          <a:off x="4793398" y="1224202"/>
          <a:ext cx="6193171" cy="4414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68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06725" y="1120345"/>
            <a:ext cx="7248501" cy="601363"/>
          </a:xfrm>
        </p:spPr>
        <p:txBody>
          <a:bodyPr anchor="ctr">
            <a:normAutofit/>
          </a:bodyPr>
          <a:lstStyle/>
          <a:p>
            <a:r>
              <a:rPr lang="en-US" dirty="0"/>
              <a:t>2.3 Stakeholders</a:t>
            </a:r>
          </a:p>
        </p:txBody>
      </p:sp>
      <p:graphicFrame>
        <p:nvGraphicFramePr>
          <p:cNvPr id="6" name="Content Placeholder">
            <a:extLst>
              <a:ext uri="{FF2B5EF4-FFF2-40B4-BE49-F238E27FC236}">
                <a16:creationId xmlns:a16="http://schemas.microsoft.com/office/drawing/2014/main" id="{F817D42D-85AD-FE29-111E-F2DBC6BCC956}"/>
              </a:ext>
            </a:extLst>
          </p:cNvPr>
          <p:cNvGraphicFramePr>
            <a:graphicFrameLocks noGrp="1"/>
          </p:cNvGraphicFramePr>
          <p:nvPr>
            <p:ph idx="1"/>
            <p:extLst>
              <p:ext uri="{D42A27DB-BD31-4B8C-83A1-F6EECF244321}">
                <p14:modId xmlns:p14="http://schemas.microsoft.com/office/powerpoint/2010/main" val="3865939314"/>
              </p:ext>
            </p:extLst>
          </p:nvPr>
        </p:nvGraphicFramePr>
        <p:xfrm>
          <a:off x="1561010" y="1833495"/>
          <a:ext cx="9059093" cy="3574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96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09488" y="1057646"/>
            <a:ext cx="6535224" cy="764623"/>
          </a:xfrm>
        </p:spPr>
        <p:txBody>
          <a:bodyPr anchor="t">
            <a:normAutofit/>
          </a:bodyPr>
          <a:lstStyle/>
          <a:p>
            <a:r>
              <a:rPr lang="en-US" dirty="0"/>
              <a:t>2.3 Tools and Machines used</a:t>
            </a:r>
          </a:p>
        </p:txBody>
      </p:sp>
      <p:graphicFrame>
        <p:nvGraphicFramePr>
          <p:cNvPr id="6" name="Content Placeholder">
            <a:extLst>
              <a:ext uri="{FF2B5EF4-FFF2-40B4-BE49-F238E27FC236}">
                <a16:creationId xmlns:a16="http://schemas.microsoft.com/office/drawing/2014/main" id="{42AB3C59-0D21-18A3-795B-59913405D455}"/>
              </a:ext>
            </a:extLst>
          </p:cNvPr>
          <p:cNvGraphicFramePr>
            <a:graphicFrameLocks noGrp="1"/>
          </p:cNvGraphicFramePr>
          <p:nvPr>
            <p:ph idx="1"/>
            <p:extLst>
              <p:ext uri="{D42A27DB-BD31-4B8C-83A1-F6EECF244321}">
                <p14:modId xmlns:p14="http://schemas.microsoft.com/office/powerpoint/2010/main" val="233920467"/>
              </p:ext>
            </p:extLst>
          </p:nvPr>
        </p:nvGraphicFramePr>
        <p:xfrm>
          <a:off x="1724297" y="1814372"/>
          <a:ext cx="8745583" cy="3619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461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235742" y="5153064"/>
            <a:ext cx="4737674" cy="665767"/>
          </a:xfrm>
        </p:spPr>
        <p:txBody>
          <a:bodyPr anchor="b">
            <a:normAutofit/>
          </a:bodyPr>
          <a:lstStyle/>
          <a:p>
            <a:r>
              <a:rPr lang="en-US" dirty="0"/>
              <a:t>Timeline OF Events</a:t>
            </a:r>
          </a:p>
        </p:txBody>
      </p:sp>
      <p:graphicFrame>
        <p:nvGraphicFramePr>
          <p:cNvPr id="6" name="Content Placeholder">
            <a:extLst>
              <a:ext uri="{FF2B5EF4-FFF2-40B4-BE49-F238E27FC236}">
                <a16:creationId xmlns:a16="http://schemas.microsoft.com/office/drawing/2014/main" id="{0CB77B15-7609-B80A-D7DD-DC7E11145C6D}"/>
              </a:ext>
            </a:extLst>
          </p:cNvPr>
          <p:cNvGraphicFramePr>
            <a:graphicFrameLocks noGrp="1"/>
          </p:cNvGraphicFramePr>
          <p:nvPr>
            <p:ph idx="1"/>
            <p:extLst>
              <p:ext uri="{D42A27DB-BD31-4B8C-83A1-F6EECF244321}">
                <p14:modId xmlns:p14="http://schemas.microsoft.com/office/powerpoint/2010/main" val="287648943"/>
              </p:ext>
            </p:extLst>
          </p:nvPr>
        </p:nvGraphicFramePr>
        <p:xfrm>
          <a:off x="1723208" y="1323826"/>
          <a:ext cx="8745583" cy="3438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075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603758" y="5042630"/>
            <a:ext cx="4496360" cy="1085418"/>
          </a:xfrm>
        </p:spPr>
        <p:txBody>
          <a:bodyPr anchor="b">
            <a:normAutofit/>
          </a:bodyPr>
          <a:lstStyle/>
          <a:p>
            <a:pPr>
              <a:lnSpc>
                <a:spcPct val="110000"/>
              </a:lnSpc>
            </a:pPr>
            <a:r>
              <a:rPr lang="en-US" dirty="0"/>
              <a:t>Timeline OF Events</a:t>
            </a:r>
            <a:endParaRPr lang="en-US" b="0"/>
          </a:p>
          <a:p>
            <a:pPr>
              <a:lnSpc>
                <a:spcPct val="110000"/>
              </a:lnSpc>
            </a:pPr>
            <a:endParaRPr lang="en-US"/>
          </a:p>
        </p:txBody>
      </p:sp>
      <p:graphicFrame>
        <p:nvGraphicFramePr>
          <p:cNvPr id="6" name="Content Placeholder">
            <a:extLst>
              <a:ext uri="{FF2B5EF4-FFF2-40B4-BE49-F238E27FC236}">
                <a16:creationId xmlns:a16="http://schemas.microsoft.com/office/drawing/2014/main" id="{D3F06235-BAC6-CC18-AB15-882DEA983C49}"/>
              </a:ext>
            </a:extLst>
          </p:cNvPr>
          <p:cNvGraphicFramePr>
            <a:graphicFrameLocks noGrp="1"/>
          </p:cNvGraphicFramePr>
          <p:nvPr>
            <p:ph idx="1"/>
            <p:extLst>
              <p:ext uri="{D42A27DB-BD31-4B8C-83A1-F6EECF244321}">
                <p14:modId xmlns:p14="http://schemas.microsoft.com/office/powerpoint/2010/main" val="26896088"/>
              </p:ext>
            </p:extLst>
          </p:nvPr>
        </p:nvGraphicFramePr>
        <p:xfrm>
          <a:off x="1723208" y="1323826"/>
          <a:ext cx="8745583" cy="3438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4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A7E8276-E7F8-D393-6F54-0BF8862C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67DFE30-E9B4-B520-D9CF-5181D140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4820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A005C6ED-048A-37F1-B738-14D5605B2605}"/>
              </a:ext>
            </a:extLst>
          </p:cNvPr>
          <p:cNvPicPr>
            <a:picLocks noChangeAspect="1"/>
          </p:cNvPicPr>
          <p:nvPr/>
        </p:nvPicPr>
        <p:blipFill>
          <a:blip r:embed="rId2">
            <a:alphaModFix amt="50000"/>
          </a:blip>
          <a:srcRect l="11175" r="32401" b="2"/>
          <a:stretch/>
        </p:blipFill>
        <p:spPr>
          <a:xfrm>
            <a:off x="-1" y="10"/>
            <a:ext cx="4648201" cy="6857989"/>
          </a:xfrm>
          <a:prstGeom prst="rect">
            <a:avLst/>
          </a:prstGeom>
        </p:spPr>
      </p:pic>
      <p:sp>
        <p:nvSpPr>
          <p:cNvPr id="2" name="Title"/>
          <p:cNvSpPr>
            <a:spLocks noGrp="1"/>
          </p:cNvSpPr>
          <p:nvPr>
            <p:ph type="ctrTitle"/>
          </p:nvPr>
        </p:nvSpPr>
        <p:spPr>
          <a:xfrm>
            <a:off x="738786" y="3994511"/>
            <a:ext cx="2797917" cy="1591492"/>
          </a:xfrm>
          <a:noFill/>
        </p:spPr>
        <p:txBody>
          <a:bodyPr>
            <a:normAutofit/>
          </a:bodyPr>
          <a:lstStyle/>
          <a:p>
            <a:pPr>
              <a:lnSpc>
                <a:spcPct val="110000"/>
              </a:lnSpc>
            </a:pPr>
            <a:r>
              <a:rPr lang="en-US" sz="2400">
                <a:solidFill>
                  <a:schemeClr val="accent1">
                    <a:lumMod val="60000"/>
                    <a:lumOff val="40000"/>
                  </a:schemeClr>
                </a:solidFill>
              </a:rPr>
              <a:t>2.3 Tools and Machines used</a:t>
            </a:r>
          </a:p>
        </p:txBody>
      </p:sp>
      <p:sp>
        <p:nvSpPr>
          <p:cNvPr id="3" name="Content Placeholder"/>
          <p:cNvSpPr>
            <a:spLocks noGrp="1"/>
          </p:cNvSpPr>
          <p:nvPr>
            <p:ph idx="1"/>
          </p:nvPr>
        </p:nvSpPr>
        <p:spPr>
          <a:xfrm>
            <a:off x="5562600" y="934994"/>
            <a:ext cx="5708943" cy="5588342"/>
          </a:xfrm>
        </p:spPr>
        <p:txBody>
          <a:bodyPr vert="horz" lIns="91440" tIns="45720" rIns="91440" bIns="45720" rtlCol="0" anchor="t">
            <a:normAutofit/>
          </a:bodyPr>
          <a:lstStyle/>
          <a:p>
            <a:pPr lvl="0">
              <a:lnSpc>
                <a:spcPct val="110000"/>
              </a:lnSpc>
            </a:pPr>
            <a:r>
              <a:rPr lang="en-US" dirty="0"/>
              <a:t>Zphisher</a:t>
            </a:r>
          </a:p>
          <a:p>
            <a:pPr lvl="1">
              <a:lnSpc>
                <a:spcPct val="110000"/>
              </a:lnSpc>
            </a:pPr>
            <a:r>
              <a:rPr lang="en-US" dirty="0"/>
              <a:t>is an open-source phishing tool designed for creating and hosting fake web pages that mimic legitimate sites to capture sensitive user credentials</a:t>
            </a:r>
          </a:p>
          <a:p>
            <a:pPr lvl="1">
              <a:lnSpc>
                <a:spcPct val="110000"/>
              </a:lnSpc>
            </a:pPr>
            <a:r>
              <a:rPr lang="en-US" dirty="0"/>
              <a:t>It is written in Bash and Python and comes preconfigured with various phishing page templates</a:t>
            </a:r>
          </a:p>
          <a:p>
            <a:pPr lvl="1">
              <a:lnSpc>
                <a:spcPct val="110000"/>
              </a:lnSpc>
            </a:pPr>
            <a:r>
              <a:rPr lang="en-US" dirty="0"/>
              <a:t>Features of Zphisher</a:t>
            </a:r>
          </a:p>
          <a:p>
            <a:pPr lvl="2">
              <a:lnSpc>
                <a:spcPct val="110000"/>
              </a:lnSpc>
            </a:pPr>
            <a:r>
              <a:rPr lang="en-US" dirty="0"/>
              <a:t>Multiple Phishing Templates: Zphisher includes ready-to-use phishing templates for platforms like social media sites, e-commerce, and financial services</a:t>
            </a:r>
          </a:p>
          <a:p>
            <a:pPr lvl="2">
              <a:lnSpc>
                <a:spcPct val="110000"/>
              </a:lnSpc>
            </a:pPr>
            <a:r>
              <a:rPr lang="en-US" dirty="0"/>
              <a:t>No Setup Required: It automatically sets up the server, configures tunneling services, and initiates the phishing page</a:t>
            </a:r>
          </a:p>
          <a:p>
            <a:pPr lvl="2">
              <a:lnSpc>
                <a:spcPct val="110000"/>
              </a:lnSpc>
            </a:pPr>
            <a:r>
              <a:rPr lang="en-US" dirty="0"/>
              <a:t>Support for Custom Pages: Users can create their own custom phishing pages</a:t>
            </a:r>
          </a:p>
          <a:p>
            <a:pPr lvl="2">
              <a:lnSpc>
                <a:spcPct val="110000"/>
              </a:lnSpc>
            </a:pPr>
            <a:r>
              <a:rPr lang="en-US" dirty="0"/>
              <a:t>Tunneling Options: Supports various tunneling methods (</a:t>
            </a:r>
            <a:r>
              <a:rPr lang="en-US" dirty="0" err="1"/>
              <a:t>Ngrok</a:t>
            </a:r>
            <a:r>
              <a:rPr lang="en-US" dirty="0"/>
              <a:t>, Localhost, </a:t>
            </a:r>
            <a:r>
              <a:rPr lang="en-US" dirty="0" err="1"/>
              <a:t>Cloudflared</a:t>
            </a:r>
            <a:r>
              <a:rPr lang="en-US" dirty="0"/>
              <a:t>, </a:t>
            </a:r>
            <a:r>
              <a:rPr lang="en-US" dirty="0" err="1"/>
              <a:t>LocalXpose</a:t>
            </a:r>
            <a:r>
              <a:rPr lang="en-US" dirty="0"/>
              <a:t>).</a:t>
            </a:r>
          </a:p>
        </p:txBody>
      </p:sp>
      <p:sp>
        <p:nvSpPr>
          <p:cNvPr id="32" name="Freeform: Shape 31">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35883" y="935882"/>
            <a:ext cx="2797917" cy="4993618"/>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019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A7E8276-E7F8-D393-6F54-0BF8862C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7DFE30-E9B4-B520-D9CF-5181D140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4820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DF4F3635-E127-7137-E650-0F165EA9F711}"/>
              </a:ext>
            </a:extLst>
          </p:cNvPr>
          <p:cNvPicPr>
            <a:picLocks noChangeAspect="1"/>
          </p:cNvPicPr>
          <p:nvPr/>
        </p:nvPicPr>
        <p:blipFill>
          <a:blip r:embed="rId2">
            <a:alphaModFix amt="50000"/>
          </a:blip>
          <a:srcRect l="11175" r="32401" b="2"/>
          <a:stretch/>
        </p:blipFill>
        <p:spPr>
          <a:xfrm>
            <a:off x="-1" y="10"/>
            <a:ext cx="4648201" cy="6857989"/>
          </a:xfrm>
          <a:prstGeom prst="rect">
            <a:avLst/>
          </a:prstGeom>
        </p:spPr>
      </p:pic>
      <p:sp>
        <p:nvSpPr>
          <p:cNvPr id="2" name="Title"/>
          <p:cNvSpPr>
            <a:spLocks noGrp="1"/>
          </p:cNvSpPr>
          <p:nvPr>
            <p:ph type="ctrTitle"/>
          </p:nvPr>
        </p:nvSpPr>
        <p:spPr>
          <a:xfrm>
            <a:off x="738786" y="3994511"/>
            <a:ext cx="2797917" cy="1591492"/>
          </a:xfrm>
          <a:noFill/>
        </p:spPr>
        <p:txBody>
          <a:bodyPr>
            <a:normAutofit/>
          </a:bodyPr>
          <a:lstStyle/>
          <a:p>
            <a:pPr>
              <a:lnSpc>
                <a:spcPct val="110000"/>
              </a:lnSpc>
            </a:pPr>
            <a:r>
              <a:rPr lang="en-US" sz="2200" dirty="0">
                <a:solidFill>
                  <a:schemeClr val="accent1">
                    <a:lumMod val="60000"/>
                    <a:lumOff val="40000"/>
                  </a:schemeClr>
                </a:solidFill>
              </a:rPr>
              <a:t>3. Phishing Attack Simulation Planning</a:t>
            </a:r>
          </a:p>
        </p:txBody>
      </p:sp>
      <p:sp>
        <p:nvSpPr>
          <p:cNvPr id="3" name="Content Placeholder"/>
          <p:cNvSpPr>
            <a:spLocks noGrp="1"/>
          </p:cNvSpPr>
          <p:nvPr>
            <p:ph idx="1"/>
          </p:nvPr>
        </p:nvSpPr>
        <p:spPr>
          <a:xfrm>
            <a:off x="5562600" y="914400"/>
            <a:ext cx="5708943" cy="4991099"/>
          </a:xfrm>
        </p:spPr>
        <p:txBody>
          <a:bodyPr vert="horz" lIns="91440" tIns="45720" rIns="91440" bIns="45720" rtlCol="0" anchor="t">
            <a:normAutofit/>
          </a:bodyPr>
          <a:lstStyle/>
          <a:p>
            <a:pPr lvl="0"/>
            <a:r>
              <a:rPr lang="en-US" sz="2000" b="1" dirty="0"/>
              <a:t>Create phishing scenarios using </a:t>
            </a:r>
            <a:r>
              <a:rPr lang="en-US" sz="2000" b="1" dirty="0" err="1"/>
              <a:t>ZPhisher</a:t>
            </a:r>
            <a:r>
              <a:rPr lang="en-US" sz="2000" b="1" dirty="0"/>
              <a:t>:</a:t>
            </a:r>
          </a:p>
          <a:p>
            <a:pPr lvl="0"/>
            <a:r>
              <a:rPr lang="en-US" sz="2000" dirty="0"/>
              <a:t>Steps</a:t>
            </a:r>
          </a:p>
          <a:p>
            <a:pPr lvl="1"/>
            <a:r>
              <a:rPr lang="en-US" sz="2000" dirty="0"/>
              <a:t>Start Zphisher</a:t>
            </a:r>
          </a:p>
          <a:p>
            <a:pPr lvl="2"/>
            <a:r>
              <a:rPr lang="en-US" sz="2000" dirty="0"/>
              <a:t>When you run the script, you will see a menu displaying various phishing templates for different platforms</a:t>
            </a:r>
          </a:p>
          <a:p>
            <a:pPr lvl="2"/>
            <a:r>
              <a:rPr lang="en-US" sz="2000" dirty="0"/>
              <a:t>Choose the desired platform by entering its corresponding number</a:t>
            </a:r>
          </a:p>
          <a:p>
            <a:pPr lvl="2"/>
            <a:endParaRPr lang="en-US" dirty="0"/>
          </a:p>
        </p:txBody>
      </p:sp>
      <p:sp>
        <p:nvSpPr>
          <p:cNvPr id="23" name="Freeform: Shape 2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35883" y="935882"/>
            <a:ext cx="2797917" cy="4993618"/>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590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3070684C-3153-2F6D-7CE3-EC4ED328C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3B033755-4760-6DB0-ABEA-7C6F07862350}"/>
              </a:ext>
            </a:extLst>
          </p:cNvPr>
          <p:cNvPicPr>
            <a:picLocks noGrp="1" noChangeAspect="1"/>
          </p:cNvPicPr>
          <p:nvPr>
            <p:ph idx="1"/>
          </p:nvPr>
        </p:nvPicPr>
        <p:blipFill>
          <a:blip r:embed="rId2">
            <a:alphaModFix/>
          </a:blip>
          <a:srcRect/>
          <a:stretch/>
        </p:blipFill>
        <p:spPr>
          <a:xfrm>
            <a:off x="20" y="10"/>
            <a:ext cx="12191979" cy="6857989"/>
          </a:xfrm>
          <a:prstGeom prst="rect">
            <a:avLst/>
          </a:prstGeom>
        </p:spPr>
      </p:pic>
      <p:sp>
        <p:nvSpPr>
          <p:cNvPr id="24" name="Rectangle 23">
            <a:extLst>
              <a:ext uri="{FF2B5EF4-FFF2-40B4-BE49-F238E27FC236}">
                <a16:creationId xmlns:a16="http://schemas.microsoft.com/office/drawing/2014/main" id="{B513812A-E909-B195-BC2D-CC42ED328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0" cy="2906973"/>
          </a:xfrm>
          <a:prstGeom prst="rect">
            <a:avLst/>
          </a:prstGeom>
          <a:gradFill flip="none" rotWithShape="1">
            <a:gsLst>
              <a:gs pos="0">
                <a:srgbClr val="000000">
                  <a:alpha val="46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a:extLst>
              <a:ext uri="{FF2B5EF4-FFF2-40B4-BE49-F238E27FC236}">
                <a16:creationId xmlns:a16="http://schemas.microsoft.com/office/drawing/2014/main" id="{D1C5176C-2EFB-26EE-8861-7B15DF1BE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3787253"/>
            <a:ext cx="12191998" cy="3070743"/>
          </a:xfrm>
          <a:prstGeom prst="rect">
            <a:avLst/>
          </a:prstGeom>
          <a:gradFill flip="none" rotWithShape="1">
            <a:gsLst>
              <a:gs pos="0">
                <a:srgbClr val="000000">
                  <a:alpha val="38000"/>
                </a:srgbClr>
              </a:gs>
              <a:gs pos="92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484112A-5FB1-512B-8C13-904086847607}"/>
              </a:ext>
            </a:extLst>
          </p:cNvPr>
          <p:cNvSpPr>
            <a:spLocks noGrp="1"/>
          </p:cNvSpPr>
          <p:nvPr>
            <p:ph type="title"/>
          </p:nvPr>
        </p:nvSpPr>
        <p:spPr>
          <a:xfrm>
            <a:off x="6812583" y="4729841"/>
            <a:ext cx="4649872" cy="1399792"/>
          </a:xfrm>
        </p:spPr>
        <p:txBody>
          <a:bodyPr vert="horz" lIns="91440" tIns="45720" rIns="91440" bIns="45720" rtlCol="0" anchor="b">
            <a:normAutofit/>
          </a:bodyPr>
          <a:lstStyle/>
          <a:p>
            <a:pPr algn="r">
              <a:lnSpc>
                <a:spcPct val="110000"/>
              </a:lnSpc>
            </a:pPr>
            <a:r>
              <a:rPr lang="en-US" sz="2500" spc="530">
                <a:solidFill>
                  <a:srgbClr val="FFFFFF"/>
                </a:solidFill>
              </a:rPr>
              <a:t>3. Phishing Attack Simulation Planning</a:t>
            </a:r>
            <a:br>
              <a:rPr lang="en-US" sz="2500" spc="530">
                <a:solidFill>
                  <a:srgbClr val="FFFFFF"/>
                </a:solidFill>
              </a:rPr>
            </a:br>
            <a:r>
              <a:rPr lang="en-US" sz="2500" spc="530">
                <a:solidFill>
                  <a:srgbClr val="FFFFFF"/>
                </a:solidFill>
              </a:rPr>
              <a:t>Start Zphisher</a:t>
            </a:r>
          </a:p>
        </p:txBody>
      </p:sp>
      <p:sp>
        <p:nvSpPr>
          <p:cNvPr id="28" name="Freeform: Shape 27">
            <a:extLst>
              <a:ext uri="{FF2B5EF4-FFF2-40B4-BE49-F238E27FC236}">
                <a16:creationId xmlns:a16="http://schemas.microsoft.com/office/drawing/2014/main" id="{FFD2C4A5-3834-6A11-3AF5-EF3EB173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811325" y="-3945761"/>
            <a:ext cx="547377" cy="1030897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0" fmla="*/ -1 w 9985793"/>
              <a:gd name="connsiteY0" fmla="*/ 0 h 4920343"/>
              <a:gd name="connsiteX1" fmla="*/ 9985793 w 9985793"/>
              <a:gd name="connsiteY1" fmla="*/ 0 h 4920343"/>
              <a:gd name="connsiteX2" fmla="*/ 9985793 w 9985793"/>
              <a:gd name="connsiteY2" fmla="*/ 4920343 h 4920343"/>
              <a:gd name="connsiteX0" fmla="*/ 0 w 2295500"/>
              <a:gd name="connsiteY0" fmla="*/ 0 h 4925526"/>
              <a:gd name="connsiteX1" fmla="*/ 2295500 w 2295500"/>
              <a:gd name="connsiteY1" fmla="*/ 5183 h 4925526"/>
              <a:gd name="connsiteX2" fmla="*/ 2295500 w 2295500"/>
              <a:gd name="connsiteY2" fmla="*/ 4925526 h 4925526"/>
              <a:gd name="connsiteX0" fmla="*/ 0 w 866754"/>
              <a:gd name="connsiteY0" fmla="*/ 2592 h 4920343"/>
              <a:gd name="connsiteX1" fmla="*/ 866754 w 866754"/>
              <a:gd name="connsiteY1" fmla="*/ 0 h 4920343"/>
              <a:gd name="connsiteX2" fmla="*/ 866754 w 866754"/>
              <a:gd name="connsiteY2" fmla="*/ 4920343 h 4920343"/>
            </a:gdLst>
            <a:ahLst/>
            <a:cxnLst>
              <a:cxn ang="0">
                <a:pos x="connsiteX0" y="connsiteY0"/>
              </a:cxn>
              <a:cxn ang="0">
                <a:pos x="connsiteX1" y="connsiteY1"/>
              </a:cxn>
              <a:cxn ang="0">
                <a:pos x="connsiteX2" y="connsiteY2"/>
              </a:cxn>
            </a:cxnLst>
            <a:rect l="l" t="t" r="r" b="b"/>
            <a:pathLst>
              <a:path w="866754" h="4920343">
                <a:moveTo>
                  <a:pt x="0" y="2592"/>
                </a:moveTo>
                <a:lnTo>
                  <a:pt x="866754" y="0"/>
                </a:lnTo>
                <a:lnTo>
                  <a:pt x="866754" y="4920343"/>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0" name="Straight Connector 29">
            <a:extLst>
              <a:ext uri="{FF2B5EF4-FFF2-40B4-BE49-F238E27FC236}">
                <a16:creationId xmlns:a16="http://schemas.microsoft.com/office/drawing/2014/main" id="{72A48CE9-5429-9F15-AD63-9CAD90AFB6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55236" y="914400"/>
            <a:ext cx="0" cy="381544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3840A4CF-C667-78FB-0832-B4BF4A16F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076984" y="1230922"/>
            <a:ext cx="3546752" cy="583967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0" fmla="*/ -1 w 9985793"/>
              <a:gd name="connsiteY0" fmla="*/ 0 h 4920343"/>
              <a:gd name="connsiteX1" fmla="*/ 9985793 w 9985793"/>
              <a:gd name="connsiteY1" fmla="*/ 0 h 4920343"/>
              <a:gd name="connsiteX2" fmla="*/ 9985793 w 9985793"/>
              <a:gd name="connsiteY2" fmla="*/ 4920343 h 4920343"/>
              <a:gd name="connsiteX0" fmla="*/ 0 w 2295500"/>
              <a:gd name="connsiteY0" fmla="*/ 0 h 4925526"/>
              <a:gd name="connsiteX1" fmla="*/ 2295500 w 2295500"/>
              <a:gd name="connsiteY1" fmla="*/ 5183 h 4925526"/>
              <a:gd name="connsiteX2" fmla="*/ 2295500 w 2295500"/>
              <a:gd name="connsiteY2" fmla="*/ 4925526 h 4925526"/>
              <a:gd name="connsiteX0" fmla="*/ 0 w 866754"/>
              <a:gd name="connsiteY0" fmla="*/ 2592 h 4920343"/>
              <a:gd name="connsiteX1" fmla="*/ 866754 w 866754"/>
              <a:gd name="connsiteY1" fmla="*/ 0 h 4920343"/>
              <a:gd name="connsiteX2" fmla="*/ 866754 w 866754"/>
              <a:gd name="connsiteY2" fmla="*/ 4920343 h 4920343"/>
              <a:gd name="connsiteX0" fmla="*/ 0 w 5588242"/>
              <a:gd name="connsiteY0" fmla="*/ 16034 h 4920343"/>
              <a:gd name="connsiteX1" fmla="*/ 5588242 w 5588242"/>
              <a:gd name="connsiteY1" fmla="*/ 0 h 4920343"/>
              <a:gd name="connsiteX2" fmla="*/ 5588242 w 5588242"/>
              <a:gd name="connsiteY2" fmla="*/ 4920343 h 4920343"/>
            </a:gdLst>
            <a:ahLst/>
            <a:cxnLst>
              <a:cxn ang="0">
                <a:pos x="connsiteX0" y="connsiteY0"/>
              </a:cxn>
              <a:cxn ang="0">
                <a:pos x="connsiteX1" y="connsiteY1"/>
              </a:cxn>
              <a:cxn ang="0">
                <a:pos x="connsiteX2" y="connsiteY2"/>
              </a:cxn>
            </a:cxnLst>
            <a:rect l="l" t="t" r="r" b="b"/>
            <a:pathLst>
              <a:path w="5588242" h="4920343">
                <a:moveTo>
                  <a:pt x="0" y="16034"/>
                </a:moveTo>
                <a:lnTo>
                  <a:pt x="5588242" y="0"/>
                </a:lnTo>
                <a:lnTo>
                  <a:pt x="5588242" y="4920343"/>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0670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7" y="950441"/>
            <a:ext cx="3184637" cy="1801455"/>
          </a:xfrm>
          <a:noFill/>
        </p:spPr>
        <p:txBody>
          <a:bodyPr>
            <a:normAutofit/>
          </a:bodyPr>
          <a:lstStyle/>
          <a:p>
            <a:r>
              <a:rPr lang="en-US"/>
              <a:t>Choose the Tunneling Service</a:t>
            </a:r>
          </a:p>
        </p:txBody>
      </p:sp>
      <p:sp>
        <p:nvSpPr>
          <p:cNvPr id="3" name="Content Placeholder"/>
          <p:cNvSpPr>
            <a:spLocks noGrp="1"/>
          </p:cNvSpPr>
          <p:nvPr>
            <p:ph idx="1"/>
          </p:nvPr>
        </p:nvSpPr>
        <p:spPr>
          <a:xfrm>
            <a:off x="914400" y="2890881"/>
            <a:ext cx="3184633" cy="3052719"/>
          </a:xfrm>
        </p:spPr>
        <p:txBody>
          <a:bodyPr vert="horz" lIns="91440" tIns="45720" rIns="91440" bIns="45720" rtlCol="0">
            <a:normAutofit/>
          </a:bodyPr>
          <a:lstStyle/>
          <a:p>
            <a:pPr lvl="0"/>
            <a:r>
              <a:rPr lang="en-US" dirty="0"/>
              <a:t>After selecting the platform, Zphisher will present you with multiple methods, such as</a:t>
            </a:r>
          </a:p>
          <a:p>
            <a:pPr lvl="1"/>
            <a:r>
              <a:rPr lang="en-US" dirty="0"/>
              <a:t>Localhost</a:t>
            </a:r>
            <a:endParaRPr lang="en-US"/>
          </a:p>
          <a:p>
            <a:pPr lvl="1"/>
            <a:r>
              <a:rPr lang="en-US" dirty="0"/>
              <a:t>Cloudflared</a:t>
            </a:r>
          </a:p>
          <a:p>
            <a:pPr lvl="1"/>
            <a:r>
              <a:rPr lang="en-US" dirty="0"/>
              <a:t>LocalXpose</a:t>
            </a:r>
          </a:p>
          <a:p>
            <a:pPr lvl="1"/>
            <a:r>
              <a:rPr lang="en-US" dirty="0" err="1"/>
              <a:t>Ngrok</a:t>
            </a:r>
          </a:p>
        </p:txBody>
      </p:sp>
      <p:pic>
        <p:nvPicPr>
          <p:cNvPr id="7" name="Picture 6" descr="A screenshot of a computer&#10;&#10;Description automatically generated">
            <a:extLst>
              <a:ext uri="{FF2B5EF4-FFF2-40B4-BE49-F238E27FC236}">
                <a16:creationId xmlns:a16="http://schemas.microsoft.com/office/drawing/2014/main" id="{A33A8725-CE20-C544-CF20-56E39CB721A0}"/>
              </a:ext>
            </a:extLst>
          </p:cNvPr>
          <p:cNvPicPr>
            <a:picLocks noChangeAspect="1"/>
          </p:cNvPicPr>
          <p:nvPr/>
        </p:nvPicPr>
        <p:blipFill>
          <a:blip r:embed="rId2"/>
          <a:stretch>
            <a:fillRect/>
          </a:stretch>
        </p:blipFill>
        <p:spPr>
          <a:xfrm>
            <a:off x="4648200" y="1606437"/>
            <a:ext cx="5947834" cy="2814452"/>
          </a:xfrm>
          <a:prstGeom prst="rect">
            <a:avLst/>
          </a:prstGeom>
        </p:spPr>
      </p:pic>
    </p:spTree>
    <p:extLst>
      <p:ext uri="{BB962C8B-B14F-4D97-AF65-F5344CB8AC3E}">
        <p14:creationId xmlns:p14="http://schemas.microsoft.com/office/powerpoint/2010/main" val="425673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44732" y="336835"/>
            <a:ext cx="3518117" cy="723434"/>
          </a:xfrm>
        </p:spPr>
        <p:txBody>
          <a:bodyPr anchor="t">
            <a:normAutofit/>
          </a:bodyPr>
          <a:lstStyle/>
          <a:p>
            <a:r>
              <a:rPr lang="en-US" dirty="0"/>
              <a:t>Team Members</a:t>
            </a:r>
            <a:endParaRPr dirty="0"/>
          </a:p>
        </p:txBody>
      </p:sp>
      <p:graphicFrame>
        <p:nvGraphicFramePr>
          <p:cNvPr id="6" name="Content Placeholder">
            <a:extLst>
              <a:ext uri="{FF2B5EF4-FFF2-40B4-BE49-F238E27FC236}">
                <a16:creationId xmlns:a16="http://schemas.microsoft.com/office/drawing/2014/main" id="{6CC9FBD9-5DB9-9A8F-8E53-7127CE1137A7}"/>
              </a:ext>
            </a:extLst>
          </p:cNvPr>
          <p:cNvGraphicFramePr>
            <a:graphicFrameLocks noGrp="1"/>
          </p:cNvGraphicFramePr>
          <p:nvPr>
            <p:ph idx="1"/>
            <p:extLst>
              <p:ext uri="{D42A27DB-BD31-4B8C-83A1-F6EECF244321}">
                <p14:modId xmlns:p14="http://schemas.microsoft.com/office/powerpoint/2010/main" val="2852559854"/>
              </p:ext>
            </p:extLst>
          </p:nvPr>
        </p:nvGraphicFramePr>
        <p:xfrm>
          <a:off x="1590432" y="1876155"/>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69654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7" y="950441"/>
            <a:ext cx="3184637" cy="1801455"/>
          </a:xfrm>
          <a:noFill/>
        </p:spPr>
        <p:txBody>
          <a:bodyPr>
            <a:normAutofit/>
          </a:bodyPr>
          <a:lstStyle/>
          <a:p>
            <a:r>
              <a:rPr lang="en-US"/>
              <a:t>Generate the Phishing Link</a:t>
            </a:r>
          </a:p>
        </p:txBody>
      </p:sp>
      <p:sp>
        <p:nvSpPr>
          <p:cNvPr id="3" name="Content Placeholder"/>
          <p:cNvSpPr>
            <a:spLocks noGrp="1"/>
          </p:cNvSpPr>
          <p:nvPr>
            <p:ph idx="1"/>
          </p:nvPr>
        </p:nvSpPr>
        <p:spPr>
          <a:xfrm>
            <a:off x="914400" y="2890881"/>
            <a:ext cx="3184633" cy="3052719"/>
          </a:xfrm>
        </p:spPr>
        <p:txBody>
          <a:bodyPr vert="horz" lIns="91440" tIns="45720" rIns="91440" bIns="45720" rtlCol="0">
            <a:normAutofit/>
          </a:bodyPr>
          <a:lstStyle/>
          <a:p>
            <a:pPr lvl="0"/>
            <a:r>
              <a:rPr lang="en-US" dirty="0"/>
              <a:t>Once the server is started, Zphisher will generate a phishing link that you can use</a:t>
            </a:r>
          </a:p>
          <a:p>
            <a:pPr lvl="0"/>
            <a:r>
              <a:rPr lang="en-US" dirty="0"/>
              <a:t>Copy this link and send it to your target victim in an email or in an attachment</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9AA9484D-1C96-CF62-D9AC-C8E533263C65}"/>
              </a:ext>
            </a:extLst>
          </p:cNvPr>
          <p:cNvPicPr>
            <a:picLocks noChangeAspect="1"/>
          </p:cNvPicPr>
          <p:nvPr/>
        </p:nvPicPr>
        <p:blipFill>
          <a:blip r:embed="rId2"/>
          <a:stretch>
            <a:fillRect/>
          </a:stretch>
        </p:blipFill>
        <p:spPr>
          <a:xfrm>
            <a:off x="4717143" y="1358066"/>
            <a:ext cx="6096000" cy="3500820"/>
          </a:xfrm>
          <a:prstGeom prst="rect">
            <a:avLst/>
          </a:prstGeom>
        </p:spPr>
      </p:pic>
    </p:spTree>
    <p:extLst>
      <p:ext uri="{BB962C8B-B14F-4D97-AF65-F5344CB8AC3E}">
        <p14:creationId xmlns:p14="http://schemas.microsoft.com/office/powerpoint/2010/main" val="411079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7" y="950441"/>
            <a:ext cx="3184637" cy="1801455"/>
          </a:xfrm>
          <a:noFill/>
        </p:spPr>
        <p:txBody>
          <a:bodyPr>
            <a:normAutofit/>
          </a:bodyPr>
          <a:lstStyle/>
          <a:p>
            <a:r>
              <a:rPr lang="en-US"/>
              <a:t>Wait for the Target to Interact</a:t>
            </a:r>
          </a:p>
        </p:txBody>
      </p:sp>
      <p:sp>
        <p:nvSpPr>
          <p:cNvPr id="3" name="Content Placeholder"/>
          <p:cNvSpPr>
            <a:spLocks noGrp="1"/>
          </p:cNvSpPr>
          <p:nvPr>
            <p:ph idx="1"/>
          </p:nvPr>
        </p:nvSpPr>
        <p:spPr>
          <a:xfrm>
            <a:off x="914400" y="2890881"/>
            <a:ext cx="3184633" cy="3052719"/>
          </a:xfrm>
        </p:spPr>
        <p:txBody>
          <a:bodyPr vert="horz" lIns="91440" tIns="45720" rIns="91440" bIns="45720" rtlCol="0">
            <a:normAutofit/>
          </a:bodyPr>
          <a:lstStyle/>
          <a:p>
            <a:pPr lvl="0"/>
            <a:r>
              <a:rPr lang="en-US" dirty="0"/>
              <a:t>When the target clicks on the link on an email and inputs their credentials, Zphisher will capture the information and display it in your terminal</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8E851A21-D0EE-B3C3-F14A-F2EEB79412FE}"/>
              </a:ext>
            </a:extLst>
          </p:cNvPr>
          <p:cNvPicPr>
            <a:picLocks noChangeAspect="1"/>
          </p:cNvPicPr>
          <p:nvPr/>
        </p:nvPicPr>
        <p:blipFill>
          <a:blip r:embed="rId2"/>
          <a:srcRect l="26250" r="21943"/>
          <a:stretch/>
        </p:blipFill>
        <p:spPr>
          <a:xfrm>
            <a:off x="5047998" y="1606437"/>
            <a:ext cx="5548035" cy="4337163"/>
          </a:xfrm>
          <a:prstGeom prst="rect">
            <a:avLst/>
          </a:prstGeom>
        </p:spPr>
      </p:pic>
    </p:spTree>
    <p:extLst>
      <p:ext uri="{BB962C8B-B14F-4D97-AF65-F5344CB8AC3E}">
        <p14:creationId xmlns:p14="http://schemas.microsoft.com/office/powerpoint/2010/main" val="176465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50677" y="944376"/>
            <a:ext cx="5196576" cy="877893"/>
          </a:xfrm>
        </p:spPr>
        <p:txBody>
          <a:bodyPr anchor="t">
            <a:normAutofit/>
          </a:bodyPr>
          <a:lstStyle/>
          <a:p>
            <a:pPr>
              <a:lnSpc>
                <a:spcPct val="110000"/>
              </a:lnSpc>
            </a:pPr>
            <a:r>
              <a:rPr lang="en-US" sz="2400" dirty="0"/>
              <a:t>Wait for the Target to Interact</a:t>
            </a:r>
          </a:p>
        </p:txBody>
      </p:sp>
      <p:graphicFrame>
        <p:nvGraphicFramePr>
          <p:cNvPr id="6" name="Content Placeholder">
            <a:extLst>
              <a:ext uri="{FF2B5EF4-FFF2-40B4-BE49-F238E27FC236}">
                <a16:creationId xmlns:a16="http://schemas.microsoft.com/office/drawing/2014/main" id="{6C1C1820-542E-2302-A525-6156782F402E}"/>
              </a:ext>
            </a:extLst>
          </p:cNvPr>
          <p:cNvGraphicFramePr>
            <a:graphicFrameLocks noGrp="1"/>
          </p:cNvGraphicFramePr>
          <p:nvPr>
            <p:ph idx="1"/>
            <p:extLst>
              <p:ext uri="{D42A27DB-BD31-4B8C-83A1-F6EECF244321}">
                <p14:modId xmlns:p14="http://schemas.microsoft.com/office/powerpoint/2010/main" val="3434664030"/>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03704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A090E7ED-A3E8-894F-7F52-79084A8E52AC}"/>
              </a:ext>
            </a:extLst>
          </p:cNvPr>
          <p:cNvPicPr>
            <a:picLocks noGrp="1" noChangeAspect="1"/>
          </p:cNvPicPr>
          <p:nvPr>
            <p:ph idx="1"/>
          </p:nvPr>
        </p:nvPicPr>
        <p:blipFill>
          <a:blip r:embed="rId2">
            <a:alphaModFix/>
          </a:blip>
          <a:srcRect l="15908" r="11649" b="1"/>
          <a:stretch/>
        </p:blipFill>
        <p:spPr>
          <a:xfrm>
            <a:off x="20" y="10"/>
            <a:ext cx="12191982" cy="6857990"/>
          </a:xfrm>
          <a:prstGeom prst="rect">
            <a:avLst/>
          </a:prstGeom>
        </p:spPr>
      </p:pic>
      <p:sp>
        <p:nvSpPr>
          <p:cNvPr id="13" name="Rectangle 12">
            <a:extLst>
              <a:ext uri="{FF2B5EF4-FFF2-40B4-BE49-F238E27FC236}">
                <a16:creationId xmlns:a16="http://schemas.microsoft.com/office/drawing/2014/main" id="{9D116A30-2A9E-3B9D-13D5-D633F2105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30" y="4727954"/>
            <a:ext cx="12192001" cy="2128934"/>
          </a:xfrm>
          <a:prstGeom prst="rect">
            <a:avLst/>
          </a:prstGeom>
          <a:gradFill flip="none" rotWithShape="1">
            <a:gsLst>
              <a:gs pos="0">
                <a:srgbClr val="000000">
                  <a:alpha val="38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AA139E6A-94CB-3729-1976-2DCA57C2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30" y="1112"/>
            <a:ext cx="12195029" cy="3790442"/>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7262F64-146B-497C-7C8D-58FCE40323E8}"/>
              </a:ext>
            </a:extLst>
          </p:cNvPr>
          <p:cNvSpPr>
            <a:spLocks noGrp="1"/>
          </p:cNvSpPr>
          <p:nvPr>
            <p:ph type="title"/>
          </p:nvPr>
        </p:nvSpPr>
        <p:spPr>
          <a:xfrm>
            <a:off x="781175" y="703736"/>
            <a:ext cx="4285881" cy="1225104"/>
          </a:xfrm>
          <a:noFill/>
        </p:spPr>
        <p:txBody>
          <a:bodyPr vert="horz" lIns="91440" tIns="45720" rIns="91440" bIns="45720" rtlCol="0" anchor="t">
            <a:normAutofit/>
          </a:bodyPr>
          <a:lstStyle/>
          <a:p>
            <a:pPr>
              <a:lnSpc>
                <a:spcPct val="110000"/>
              </a:lnSpc>
            </a:pPr>
            <a:r>
              <a:rPr lang="en-US" sz="2200" spc="530">
                <a:solidFill>
                  <a:srgbClr val="FFFFFF"/>
                </a:solidFill>
              </a:rPr>
              <a:t>When the target inputs their credentials</a:t>
            </a:r>
          </a:p>
        </p:txBody>
      </p:sp>
      <p:sp>
        <p:nvSpPr>
          <p:cNvPr id="17" name="Freeform: Shape 16">
            <a:extLst>
              <a:ext uri="{FF2B5EF4-FFF2-40B4-BE49-F238E27FC236}">
                <a16:creationId xmlns:a16="http://schemas.microsoft.com/office/drawing/2014/main" id="{7F70A2C4-3347-EF31-F002-FB70BCCF4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344" y="938623"/>
            <a:ext cx="10369255"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027" h="5058263">
                <a:moveTo>
                  <a:pt x="4109005" y="1610052"/>
                </a:moveTo>
                <a:cubicBezTo>
                  <a:pt x="4110944" y="2779674"/>
                  <a:pt x="4114088" y="3888641"/>
                  <a:pt x="4116027" y="5058263"/>
                </a:cubicBezTo>
                <a:lnTo>
                  <a:pt x="0" y="5058263"/>
                </a:lnTo>
                <a:lnTo>
                  <a:pt x="0" y="0"/>
                </a:lnTo>
                <a:lnTo>
                  <a:pt x="2470533" y="1434"/>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675995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71272" y="1067943"/>
            <a:ext cx="5948278" cy="754326"/>
          </a:xfrm>
        </p:spPr>
        <p:txBody>
          <a:bodyPr anchor="t">
            <a:normAutofit/>
          </a:bodyPr>
          <a:lstStyle/>
          <a:p>
            <a:r>
              <a:rPr lang="en-US" dirty="0"/>
              <a:t>Analyze the Credentials</a:t>
            </a:r>
          </a:p>
        </p:txBody>
      </p:sp>
      <p:graphicFrame>
        <p:nvGraphicFramePr>
          <p:cNvPr id="6" name="Content Placeholder">
            <a:extLst>
              <a:ext uri="{FF2B5EF4-FFF2-40B4-BE49-F238E27FC236}">
                <a16:creationId xmlns:a16="http://schemas.microsoft.com/office/drawing/2014/main" id="{5C76E80D-0B62-D404-C2FB-2812F67978BD}"/>
              </a:ext>
            </a:extLst>
          </p:cNvPr>
          <p:cNvGraphicFramePr>
            <a:graphicFrameLocks noGrp="1"/>
          </p:cNvGraphicFramePr>
          <p:nvPr>
            <p:ph idx="1"/>
            <p:extLst>
              <p:ext uri="{D42A27DB-BD31-4B8C-83A1-F6EECF244321}">
                <p14:modId xmlns:p14="http://schemas.microsoft.com/office/powerpoint/2010/main" val="950485727"/>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79513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3070684C-3153-2F6D-7CE3-EC4ED328C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16447A45-5228-34AF-16D6-A6A3A72F1E3F}"/>
              </a:ext>
            </a:extLst>
          </p:cNvPr>
          <p:cNvPicPr>
            <a:picLocks noGrp="1" noChangeAspect="1"/>
          </p:cNvPicPr>
          <p:nvPr>
            <p:ph idx="1"/>
          </p:nvPr>
        </p:nvPicPr>
        <p:blipFill>
          <a:blip r:embed="rId2">
            <a:alphaModFix/>
          </a:blip>
          <a:srcRect r="28000" b="-1"/>
          <a:stretch/>
        </p:blipFill>
        <p:spPr>
          <a:xfrm>
            <a:off x="20" y="10"/>
            <a:ext cx="12191979" cy="6857989"/>
          </a:xfrm>
          <a:prstGeom prst="rect">
            <a:avLst/>
          </a:prstGeom>
        </p:spPr>
      </p:pic>
      <p:sp>
        <p:nvSpPr>
          <p:cNvPr id="23" name="Rectangle 22">
            <a:extLst>
              <a:ext uri="{FF2B5EF4-FFF2-40B4-BE49-F238E27FC236}">
                <a16:creationId xmlns:a16="http://schemas.microsoft.com/office/drawing/2014/main" id="{B513812A-E909-B195-BC2D-CC42ED328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0" cy="2906973"/>
          </a:xfrm>
          <a:prstGeom prst="rect">
            <a:avLst/>
          </a:prstGeom>
          <a:gradFill flip="none" rotWithShape="1">
            <a:gsLst>
              <a:gs pos="0">
                <a:srgbClr val="000000">
                  <a:alpha val="46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a:extLst>
              <a:ext uri="{FF2B5EF4-FFF2-40B4-BE49-F238E27FC236}">
                <a16:creationId xmlns:a16="http://schemas.microsoft.com/office/drawing/2014/main" id="{D1C5176C-2EFB-26EE-8861-7B15DF1BE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3787253"/>
            <a:ext cx="12191998" cy="3070743"/>
          </a:xfrm>
          <a:prstGeom prst="rect">
            <a:avLst/>
          </a:prstGeom>
          <a:gradFill flip="none" rotWithShape="1">
            <a:gsLst>
              <a:gs pos="0">
                <a:srgbClr val="000000">
                  <a:alpha val="38000"/>
                </a:srgbClr>
              </a:gs>
              <a:gs pos="92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E6BFF01-BD66-C0EE-41FE-98D92EC813E4}"/>
              </a:ext>
            </a:extLst>
          </p:cNvPr>
          <p:cNvSpPr>
            <a:spLocks noGrp="1"/>
          </p:cNvSpPr>
          <p:nvPr>
            <p:ph type="title"/>
          </p:nvPr>
        </p:nvSpPr>
        <p:spPr>
          <a:xfrm>
            <a:off x="6812583" y="4729841"/>
            <a:ext cx="4649872" cy="1399792"/>
          </a:xfrm>
        </p:spPr>
        <p:txBody>
          <a:bodyPr vert="horz" lIns="91440" tIns="45720" rIns="91440" bIns="45720" rtlCol="0" anchor="b">
            <a:normAutofit/>
          </a:bodyPr>
          <a:lstStyle/>
          <a:p>
            <a:pPr algn="r"/>
            <a:r>
              <a:rPr lang="en-US" sz="3200" spc="530">
                <a:solidFill>
                  <a:srgbClr val="FFFFFF"/>
                </a:solidFill>
              </a:rPr>
              <a:t>Zphisher capture Victim Credentials</a:t>
            </a:r>
          </a:p>
        </p:txBody>
      </p:sp>
      <p:sp>
        <p:nvSpPr>
          <p:cNvPr id="25" name="Freeform: Shape 24">
            <a:extLst>
              <a:ext uri="{FF2B5EF4-FFF2-40B4-BE49-F238E27FC236}">
                <a16:creationId xmlns:a16="http://schemas.microsoft.com/office/drawing/2014/main" id="{FFD2C4A5-3834-6A11-3AF5-EF3EB173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811325" y="-3945761"/>
            <a:ext cx="547377" cy="1030897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0" fmla="*/ -1 w 9985793"/>
              <a:gd name="connsiteY0" fmla="*/ 0 h 4920343"/>
              <a:gd name="connsiteX1" fmla="*/ 9985793 w 9985793"/>
              <a:gd name="connsiteY1" fmla="*/ 0 h 4920343"/>
              <a:gd name="connsiteX2" fmla="*/ 9985793 w 9985793"/>
              <a:gd name="connsiteY2" fmla="*/ 4920343 h 4920343"/>
              <a:gd name="connsiteX0" fmla="*/ 0 w 2295500"/>
              <a:gd name="connsiteY0" fmla="*/ 0 h 4925526"/>
              <a:gd name="connsiteX1" fmla="*/ 2295500 w 2295500"/>
              <a:gd name="connsiteY1" fmla="*/ 5183 h 4925526"/>
              <a:gd name="connsiteX2" fmla="*/ 2295500 w 2295500"/>
              <a:gd name="connsiteY2" fmla="*/ 4925526 h 4925526"/>
              <a:gd name="connsiteX0" fmla="*/ 0 w 866754"/>
              <a:gd name="connsiteY0" fmla="*/ 2592 h 4920343"/>
              <a:gd name="connsiteX1" fmla="*/ 866754 w 866754"/>
              <a:gd name="connsiteY1" fmla="*/ 0 h 4920343"/>
              <a:gd name="connsiteX2" fmla="*/ 866754 w 866754"/>
              <a:gd name="connsiteY2" fmla="*/ 4920343 h 4920343"/>
            </a:gdLst>
            <a:ahLst/>
            <a:cxnLst>
              <a:cxn ang="0">
                <a:pos x="connsiteX0" y="connsiteY0"/>
              </a:cxn>
              <a:cxn ang="0">
                <a:pos x="connsiteX1" y="connsiteY1"/>
              </a:cxn>
              <a:cxn ang="0">
                <a:pos x="connsiteX2" y="connsiteY2"/>
              </a:cxn>
            </a:cxnLst>
            <a:rect l="l" t="t" r="r" b="b"/>
            <a:pathLst>
              <a:path w="866754" h="4920343">
                <a:moveTo>
                  <a:pt x="0" y="2592"/>
                </a:moveTo>
                <a:lnTo>
                  <a:pt x="866754" y="0"/>
                </a:lnTo>
                <a:lnTo>
                  <a:pt x="866754" y="4920343"/>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9" name="Straight Connector 18">
            <a:extLst>
              <a:ext uri="{FF2B5EF4-FFF2-40B4-BE49-F238E27FC236}">
                <a16:creationId xmlns:a16="http://schemas.microsoft.com/office/drawing/2014/main" id="{72A48CE9-5429-9F15-AD63-9CAD90AFB6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55236" y="914400"/>
            <a:ext cx="0" cy="3815441"/>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3840A4CF-C667-78FB-0832-B4BF4A16F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076984" y="1230922"/>
            <a:ext cx="3546752" cy="583967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7788"/>
              <a:gd name="connsiteY0" fmla="*/ 2249229 h 4920343"/>
              <a:gd name="connsiteX1" fmla="*/ 1994 w 9987788"/>
              <a:gd name="connsiteY1" fmla="*/ 0 h 4920343"/>
              <a:gd name="connsiteX2" fmla="*/ 9987788 w 9987788"/>
              <a:gd name="connsiteY2" fmla="*/ 0 h 4920343"/>
              <a:gd name="connsiteX3" fmla="*/ 9987788 w 9987788"/>
              <a:gd name="connsiteY3" fmla="*/ 4920343 h 4920343"/>
              <a:gd name="connsiteX4" fmla="*/ 1994 w 9987788"/>
              <a:gd name="connsiteY4" fmla="*/ 4920343 h 4920343"/>
              <a:gd name="connsiteX5" fmla="*/ 1994 w 9987788"/>
              <a:gd name="connsiteY5" fmla="*/ 4119525 h 4920343"/>
              <a:gd name="connsiteX0" fmla="*/ 10003 w 9985823"/>
              <a:gd name="connsiteY0" fmla="*/ 2385996 h 4920343"/>
              <a:gd name="connsiteX1" fmla="*/ 29 w 9985823"/>
              <a:gd name="connsiteY1" fmla="*/ 0 h 4920343"/>
              <a:gd name="connsiteX2" fmla="*/ 9985823 w 9985823"/>
              <a:gd name="connsiteY2" fmla="*/ 0 h 4920343"/>
              <a:gd name="connsiteX3" fmla="*/ 9985823 w 9985823"/>
              <a:gd name="connsiteY3" fmla="*/ 4920343 h 4920343"/>
              <a:gd name="connsiteX4" fmla="*/ 29 w 9985823"/>
              <a:gd name="connsiteY4" fmla="*/ 4920343 h 4920343"/>
              <a:gd name="connsiteX5" fmla="*/ 29 w 9985823"/>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5" fmla="*/ 191 w 9985985"/>
              <a:gd name="connsiteY5" fmla="*/ 4119525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4" fmla="*/ 191 w 9985985"/>
              <a:gd name="connsiteY4" fmla="*/ 4920343 h 4920343"/>
              <a:gd name="connsiteX0" fmla="*/ 192 w 9985985"/>
              <a:gd name="connsiteY0" fmla="*/ 2390079 h 4920343"/>
              <a:gd name="connsiteX1" fmla="*/ 191 w 9985985"/>
              <a:gd name="connsiteY1" fmla="*/ 0 h 4920343"/>
              <a:gd name="connsiteX2" fmla="*/ 9985985 w 9985985"/>
              <a:gd name="connsiteY2" fmla="*/ 0 h 4920343"/>
              <a:gd name="connsiteX3" fmla="*/ 9985985 w 9985985"/>
              <a:gd name="connsiteY3" fmla="*/ 4920343 h 4920343"/>
              <a:gd name="connsiteX0" fmla="*/ -1 w 9985793"/>
              <a:gd name="connsiteY0" fmla="*/ 0 h 4920343"/>
              <a:gd name="connsiteX1" fmla="*/ 9985793 w 9985793"/>
              <a:gd name="connsiteY1" fmla="*/ 0 h 4920343"/>
              <a:gd name="connsiteX2" fmla="*/ 9985793 w 9985793"/>
              <a:gd name="connsiteY2" fmla="*/ 4920343 h 4920343"/>
              <a:gd name="connsiteX0" fmla="*/ 0 w 2295500"/>
              <a:gd name="connsiteY0" fmla="*/ 0 h 4925526"/>
              <a:gd name="connsiteX1" fmla="*/ 2295500 w 2295500"/>
              <a:gd name="connsiteY1" fmla="*/ 5183 h 4925526"/>
              <a:gd name="connsiteX2" fmla="*/ 2295500 w 2295500"/>
              <a:gd name="connsiteY2" fmla="*/ 4925526 h 4925526"/>
              <a:gd name="connsiteX0" fmla="*/ 0 w 866754"/>
              <a:gd name="connsiteY0" fmla="*/ 2592 h 4920343"/>
              <a:gd name="connsiteX1" fmla="*/ 866754 w 866754"/>
              <a:gd name="connsiteY1" fmla="*/ 0 h 4920343"/>
              <a:gd name="connsiteX2" fmla="*/ 866754 w 866754"/>
              <a:gd name="connsiteY2" fmla="*/ 4920343 h 4920343"/>
              <a:gd name="connsiteX0" fmla="*/ 0 w 5588242"/>
              <a:gd name="connsiteY0" fmla="*/ 16034 h 4920343"/>
              <a:gd name="connsiteX1" fmla="*/ 5588242 w 5588242"/>
              <a:gd name="connsiteY1" fmla="*/ 0 h 4920343"/>
              <a:gd name="connsiteX2" fmla="*/ 5588242 w 5588242"/>
              <a:gd name="connsiteY2" fmla="*/ 4920343 h 4920343"/>
            </a:gdLst>
            <a:ahLst/>
            <a:cxnLst>
              <a:cxn ang="0">
                <a:pos x="connsiteX0" y="connsiteY0"/>
              </a:cxn>
              <a:cxn ang="0">
                <a:pos x="connsiteX1" y="connsiteY1"/>
              </a:cxn>
              <a:cxn ang="0">
                <a:pos x="connsiteX2" y="connsiteY2"/>
              </a:cxn>
            </a:cxnLst>
            <a:rect l="l" t="t" r="r" b="b"/>
            <a:pathLst>
              <a:path w="5588242" h="4920343">
                <a:moveTo>
                  <a:pt x="0" y="16034"/>
                </a:moveTo>
                <a:lnTo>
                  <a:pt x="5588242" y="0"/>
                </a:lnTo>
                <a:lnTo>
                  <a:pt x="5588242" y="4920343"/>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10266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477428" y="1295399"/>
            <a:ext cx="6908690" cy="1126525"/>
          </a:xfrm>
        </p:spPr>
        <p:txBody>
          <a:bodyPr anchor="ctr">
            <a:normAutofit/>
          </a:bodyPr>
          <a:lstStyle/>
          <a:p>
            <a:r>
              <a:rPr lang="en-US" dirty="0"/>
              <a:t>3.2 Scheduling and Execution</a:t>
            </a:r>
          </a:p>
        </p:txBody>
      </p:sp>
      <p:graphicFrame>
        <p:nvGraphicFramePr>
          <p:cNvPr id="6" name="Content Placeholder">
            <a:extLst>
              <a:ext uri="{FF2B5EF4-FFF2-40B4-BE49-F238E27FC236}">
                <a16:creationId xmlns:a16="http://schemas.microsoft.com/office/drawing/2014/main" id="{A95641AB-2205-3766-221B-53367DE1FC48}"/>
              </a:ext>
            </a:extLst>
          </p:cNvPr>
          <p:cNvGraphicFramePr>
            <a:graphicFrameLocks noGrp="1"/>
          </p:cNvGraphicFramePr>
          <p:nvPr>
            <p:ph idx="1"/>
            <p:extLst>
              <p:ext uri="{D42A27DB-BD31-4B8C-83A1-F6EECF244321}">
                <p14:modId xmlns:p14="http://schemas.microsoft.com/office/powerpoint/2010/main" val="2564995056"/>
              </p:ext>
            </p:extLst>
          </p:nvPr>
        </p:nvGraphicFramePr>
        <p:xfrm>
          <a:off x="1561010" y="2780846"/>
          <a:ext cx="9059093" cy="2627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329949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59806" y="1295399"/>
            <a:ext cx="6826312" cy="1126525"/>
          </a:xfrm>
        </p:spPr>
        <p:txBody>
          <a:bodyPr anchor="ctr">
            <a:normAutofit/>
          </a:bodyPr>
          <a:lstStyle/>
          <a:p>
            <a:r>
              <a:rPr lang="en-US" dirty="0"/>
              <a:t>3.4 Training Setup</a:t>
            </a:r>
          </a:p>
        </p:txBody>
      </p:sp>
      <p:graphicFrame>
        <p:nvGraphicFramePr>
          <p:cNvPr id="6" name="Content Placeholder">
            <a:extLst>
              <a:ext uri="{FF2B5EF4-FFF2-40B4-BE49-F238E27FC236}">
                <a16:creationId xmlns:a16="http://schemas.microsoft.com/office/drawing/2014/main" id="{BA5BA81F-94B1-BD63-8113-BC4C21F9F1A8}"/>
              </a:ext>
            </a:extLst>
          </p:cNvPr>
          <p:cNvGraphicFramePr>
            <a:graphicFrameLocks noGrp="1"/>
          </p:cNvGraphicFramePr>
          <p:nvPr>
            <p:ph idx="1"/>
            <p:extLst>
              <p:ext uri="{D42A27DB-BD31-4B8C-83A1-F6EECF244321}">
                <p14:modId xmlns:p14="http://schemas.microsoft.com/office/powerpoint/2010/main" val="1782558029"/>
              </p:ext>
            </p:extLst>
          </p:nvPr>
        </p:nvGraphicFramePr>
        <p:xfrm>
          <a:off x="1561010" y="2780846"/>
          <a:ext cx="9059093" cy="2627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9112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727326" y="1067943"/>
            <a:ext cx="5567279" cy="754326"/>
          </a:xfrm>
        </p:spPr>
        <p:txBody>
          <a:bodyPr anchor="t">
            <a:normAutofit fontScale="90000"/>
          </a:bodyPr>
          <a:lstStyle/>
          <a:p>
            <a:r>
              <a:rPr lang="en-US" dirty="0"/>
              <a:t>4. Phishing Email Analysis</a:t>
            </a:r>
          </a:p>
        </p:txBody>
      </p:sp>
      <p:graphicFrame>
        <p:nvGraphicFramePr>
          <p:cNvPr id="22" name="Content Placeholder">
            <a:extLst>
              <a:ext uri="{FF2B5EF4-FFF2-40B4-BE49-F238E27FC236}">
                <a16:creationId xmlns:a16="http://schemas.microsoft.com/office/drawing/2014/main" id="{E3F062DB-C994-BD51-BC8E-F953017771E1}"/>
              </a:ext>
            </a:extLst>
          </p:cNvPr>
          <p:cNvGraphicFramePr>
            <a:graphicFrameLocks noGrp="1"/>
          </p:cNvGraphicFramePr>
          <p:nvPr>
            <p:ph idx="1"/>
            <p:extLst>
              <p:ext uri="{D42A27DB-BD31-4B8C-83A1-F6EECF244321}">
                <p14:modId xmlns:p14="http://schemas.microsoft.com/office/powerpoint/2010/main" val="3475969460"/>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84481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19786" y="99997"/>
            <a:ext cx="6761764" cy="1073541"/>
          </a:xfrm>
        </p:spPr>
        <p:txBody>
          <a:bodyPr anchor="t">
            <a:normAutofit/>
          </a:bodyPr>
          <a:lstStyle/>
          <a:p>
            <a:r>
              <a:rPr lang="en-US" dirty="0"/>
              <a:t>5. Incident Response Steps</a:t>
            </a:r>
            <a:br>
              <a:rPr lang="en-US" dirty="0"/>
            </a:br>
            <a:r>
              <a:rPr lang="en-US" sz="2000" dirty="0"/>
              <a:t>1.Detection and analysis</a:t>
            </a:r>
          </a:p>
        </p:txBody>
      </p:sp>
      <p:graphicFrame>
        <p:nvGraphicFramePr>
          <p:cNvPr id="6" name="Content Placeholder">
            <a:extLst>
              <a:ext uri="{FF2B5EF4-FFF2-40B4-BE49-F238E27FC236}">
                <a16:creationId xmlns:a16="http://schemas.microsoft.com/office/drawing/2014/main" id="{BD56C5DF-DA7E-F6F8-CDD9-796C6AC88601}"/>
              </a:ext>
            </a:extLst>
          </p:cNvPr>
          <p:cNvGraphicFramePr>
            <a:graphicFrameLocks noGrp="1"/>
          </p:cNvGraphicFramePr>
          <p:nvPr>
            <p:ph idx="1"/>
            <p:extLst>
              <p:ext uri="{D42A27DB-BD31-4B8C-83A1-F6EECF244321}">
                <p14:modId xmlns:p14="http://schemas.microsoft.com/office/powerpoint/2010/main" val="126059934"/>
              </p:ext>
            </p:extLst>
          </p:nvPr>
        </p:nvGraphicFramePr>
        <p:xfrm>
          <a:off x="1116756" y="1186237"/>
          <a:ext cx="10424043" cy="5668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9743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AF4B06-53F0-C847-8C21-2E98F1814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51DF680B-94C3-C53E-E75D-3E954BFDDFD5}"/>
              </a:ext>
            </a:extLst>
          </p:cNvPr>
          <p:cNvPicPr>
            <a:picLocks noChangeAspect="1"/>
          </p:cNvPicPr>
          <p:nvPr/>
        </p:nvPicPr>
        <p:blipFill>
          <a:blip r:embed="rId2">
            <a:alphaModFix amt="50000"/>
          </a:blip>
          <a:srcRect b="15730"/>
          <a:stretch/>
        </p:blipFill>
        <p:spPr>
          <a:xfrm>
            <a:off x="-2" y="10"/>
            <a:ext cx="12192002" cy="6857990"/>
          </a:xfrm>
          <a:prstGeom prst="rect">
            <a:avLst/>
          </a:prstGeom>
        </p:spPr>
      </p:pic>
      <p:sp>
        <p:nvSpPr>
          <p:cNvPr id="22" name="Freeform: Shape 21">
            <a:extLst>
              <a:ext uri="{FF2B5EF4-FFF2-40B4-BE49-F238E27FC236}">
                <a16:creationId xmlns:a16="http://schemas.microsoft.com/office/drawing/2014/main" id="{7F70A2C4-3347-EF31-F002-FB70BCCF4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344" y="938623"/>
            <a:ext cx="10369255"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027" h="5058263">
                <a:moveTo>
                  <a:pt x="4109005" y="1610052"/>
                </a:moveTo>
                <a:cubicBezTo>
                  <a:pt x="4110944" y="2779674"/>
                  <a:pt x="4114088" y="3888641"/>
                  <a:pt x="4116027" y="5058263"/>
                </a:cubicBezTo>
                <a:lnTo>
                  <a:pt x="0" y="5058263"/>
                </a:lnTo>
                <a:lnTo>
                  <a:pt x="0" y="0"/>
                </a:lnTo>
                <a:lnTo>
                  <a:pt x="2470533" y="1434"/>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781175" y="703736"/>
            <a:ext cx="4285881" cy="1810864"/>
          </a:xfrm>
          <a:noFill/>
        </p:spPr>
        <p:txBody>
          <a:bodyPr anchor="t">
            <a:normAutofit/>
          </a:bodyPr>
          <a:lstStyle/>
          <a:p>
            <a:r>
              <a:rPr lang="en-US">
                <a:solidFill>
                  <a:schemeClr val="accent1">
                    <a:lumMod val="60000"/>
                    <a:lumOff val="40000"/>
                  </a:schemeClr>
                </a:solidFill>
              </a:rPr>
              <a:t>Phishing Attack Simulation and Training</a:t>
            </a:r>
          </a:p>
        </p:txBody>
      </p:sp>
    </p:spTree>
    <p:extLst>
      <p:ext uri="{BB962C8B-B14F-4D97-AF65-F5344CB8AC3E}">
        <p14:creationId xmlns:p14="http://schemas.microsoft.com/office/powerpoint/2010/main" val="271138117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5855-1BA5-32E0-ACD1-114B1B4C8F13}"/>
              </a:ext>
            </a:extLst>
          </p:cNvPr>
          <p:cNvSpPr>
            <a:spLocks noGrp="1"/>
          </p:cNvSpPr>
          <p:nvPr>
            <p:ph type="title"/>
          </p:nvPr>
        </p:nvSpPr>
        <p:spPr/>
        <p:txBody>
          <a:bodyPr/>
          <a:lstStyle/>
          <a:p>
            <a:r>
              <a:rPr lang="en-US" dirty="0"/>
              <a:t>Phishing email</a:t>
            </a:r>
          </a:p>
        </p:txBody>
      </p:sp>
      <p:pic>
        <p:nvPicPr>
          <p:cNvPr id="4" name="Content Placeholder 3" descr="A screenshot of a computer&#10;&#10;Description automatically generated">
            <a:extLst>
              <a:ext uri="{FF2B5EF4-FFF2-40B4-BE49-F238E27FC236}">
                <a16:creationId xmlns:a16="http://schemas.microsoft.com/office/drawing/2014/main" id="{EB203B89-9EFB-147A-B972-D69D9D3F81B9}"/>
              </a:ext>
            </a:extLst>
          </p:cNvPr>
          <p:cNvPicPr>
            <a:picLocks noGrp="1" noChangeAspect="1"/>
          </p:cNvPicPr>
          <p:nvPr>
            <p:ph idx="1"/>
          </p:nvPr>
        </p:nvPicPr>
        <p:blipFill>
          <a:blip r:embed="rId2"/>
          <a:stretch>
            <a:fillRect/>
          </a:stretch>
        </p:blipFill>
        <p:spPr>
          <a:xfrm>
            <a:off x="1058986" y="1032344"/>
            <a:ext cx="10097585" cy="4823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163819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35431" y="348794"/>
            <a:ext cx="3909414" cy="1166217"/>
          </a:xfrm>
        </p:spPr>
        <p:txBody>
          <a:bodyPr anchor="t">
            <a:normAutofit/>
          </a:bodyPr>
          <a:lstStyle/>
          <a:p>
            <a:r>
              <a:rPr lang="en-US" dirty="0"/>
              <a:t>2.Phishing email analysis</a:t>
            </a:r>
            <a:endParaRPr lang="en-US" dirty="0">
              <a:latin typeface="Trade Gothic Next Cond"/>
            </a:endParaRPr>
          </a:p>
        </p:txBody>
      </p:sp>
      <p:graphicFrame>
        <p:nvGraphicFramePr>
          <p:cNvPr id="14" name="Content Placeholder">
            <a:extLst>
              <a:ext uri="{FF2B5EF4-FFF2-40B4-BE49-F238E27FC236}">
                <a16:creationId xmlns:a16="http://schemas.microsoft.com/office/drawing/2014/main" id="{633766C9-A8AE-6A9C-21A2-D8FCC8E5F783}"/>
              </a:ext>
            </a:extLst>
          </p:cNvPr>
          <p:cNvGraphicFramePr>
            <a:graphicFrameLocks noGrp="1"/>
          </p:cNvGraphicFramePr>
          <p:nvPr>
            <p:ph idx="1"/>
            <p:extLst>
              <p:ext uri="{D42A27DB-BD31-4B8C-83A1-F6EECF244321}">
                <p14:modId xmlns:p14="http://schemas.microsoft.com/office/powerpoint/2010/main" val="1369060909"/>
              </p:ext>
            </p:extLst>
          </p:nvPr>
        </p:nvGraphicFramePr>
        <p:xfrm>
          <a:off x="1527652" y="1820019"/>
          <a:ext cx="9151163" cy="3848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001000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FE4C150-80D5-770F-7B10-707225E54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3066" y="131805"/>
            <a:ext cx="5518518" cy="1589903"/>
          </a:xfrm>
        </p:spPr>
        <p:txBody>
          <a:bodyPr anchor="t">
            <a:normAutofit/>
          </a:bodyPr>
          <a:lstStyle/>
          <a:p>
            <a:r>
              <a:rPr lang="en-US" dirty="0"/>
              <a:t>Phishing email analysis</a:t>
            </a:r>
            <a:endParaRPr lang="en-US"/>
          </a:p>
        </p:txBody>
      </p:sp>
      <p:graphicFrame>
        <p:nvGraphicFramePr>
          <p:cNvPr id="6" name="Content Placeholder">
            <a:extLst>
              <a:ext uri="{FF2B5EF4-FFF2-40B4-BE49-F238E27FC236}">
                <a16:creationId xmlns:a16="http://schemas.microsoft.com/office/drawing/2014/main" id="{F266814E-EA5D-0178-D444-BFE00B711441}"/>
              </a:ext>
            </a:extLst>
          </p:cNvPr>
          <p:cNvGraphicFramePr>
            <a:graphicFrameLocks noGrp="1"/>
          </p:cNvGraphicFramePr>
          <p:nvPr>
            <p:ph idx="1"/>
            <p:extLst>
              <p:ext uri="{D42A27DB-BD31-4B8C-83A1-F6EECF244321}">
                <p14:modId xmlns:p14="http://schemas.microsoft.com/office/powerpoint/2010/main" val="4044035560"/>
              </p:ext>
            </p:extLst>
          </p:nvPr>
        </p:nvGraphicFramePr>
        <p:xfrm>
          <a:off x="565587" y="821724"/>
          <a:ext cx="10498654"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53511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D3569-35F6-9F66-D447-1EB096008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F8AF6401-0D9B-42AE-8465-C4DF8BE4C879}"/>
              </a:ext>
            </a:extLst>
          </p:cNvPr>
          <p:cNvPicPr>
            <a:picLocks noGrp="1" noChangeAspect="1"/>
          </p:cNvPicPr>
          <p:nvPr>
            <p:ph idx="1"/>
          </p:nvPr>
        </p:nvPicPr>
        <p:blipFill>
          <a:blip r:embed="rId2"/>
          <a:srcRect t="12055" b="5829"/>
          <a:stretch/>
        </p:blipFill>
        <p:spPr>
          <a:xfrm>
            <a:off x="20" y="10"/>
            <a:ext cx="12191980" cy="6857989"/>
          </a:xfrm>
          <a:prstGeom prst="rect">
            <a:avLst/>
          </a:prstGeom>
        </p:spPr>
      </p:pic>
    </p:spTree>
    <p:extLst>
      <p:ext uri="{BB962C8B-B14F-4D97-AF65-F5344CB8AC3E}">
        <p14:creationId xmlns:p14="http://schemas.microsoft.com/office/powerpoint/2010/main" val="118057604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7" y="188441"/>
            <a:ext cx="3771584" cy="1842642"/>
          </a:xfrm>
          <a:noFill/>
        </p:spPr>
        <p:txBody>
          <a:bodyPr>
            <a:normAutofit/>
          </a:bodyPr>
          <a:lstStyle/>
          <a:p>
            <a:r>
              <a:rPr lang="en-US" dirty="0"/>
              <a:t>5. phishing email analysis</a:t>
            </a:r>
          </a:p>
        </p:txBody>
      </p:sp>
      <p:sp>
        <p:nvSpPr>
          <p:cNvPr id="3" name="Content Placeholder"/>
          <p:cNvSpPr>
            <a:spLocks noGrp="1"/>
          </p:cNvSpPr>
          <p:nvPr>
            <p:ph idx="1"/>
          </p:nvPr>
        </p:nvSpPr>
        <p:spPr>
          <a:xfrm>
            <a:off x="656967" y="2025910"/>
            <a:ext cx="4029012" cy="3742635"/>
          </a:xfrm>
        </p:spPr>
        <p:txBody>
          <a:bodyPr vert="horz" lIns="91440" tIns="45720" rIns="91440" bIns="45720" rtlCol="0" anchor="t">
            <a:noAutofit/>
          </a:bodyPr>
          <a:lstStyle/>
          <a:p>
            <a:pPr>
              <a:lnSpc>
                <a:spcPct val="110000"/>
              </a:lnSpc>
            </a:pPr>
            <a:r>
              <a:rPr lang="en-US" sz="2400" dirty="0">
                <a:latin typeface="Aptos Display"/>
              </a:rPr>
              <a:t>By right-clicking on the button, copying the link, and upload the URL to </a:t>
            </a:r>
            <a:r>
              <a:rPr lang="en-US" sz="2400" err="1">
                <a:latin typeface="Aptos Display"/>
              </a:rPr>
              <a:t>VirusTotal</a:t>
            </a:r>
            <a:r>
              <a:rPr lang="en-US" sz="2400" dirty="0">
                <a:latin typeface="Aptos Display"/>
              </a:rPr>
              <a:t> to do some initial reputation checks. We can see that 6</a:t>
            </a:r>
            <a:r>
              <a:rPr lang="en-US" sz="2400" b="1" dirty="0">
                <a:latin typeface="Aptos Display"/>
              </a:rPr>
              <a:t> </a:t>
            </a:r>
            <a:r>
              <a:rPr lang="en-US" sz="2400" dirty="0">
                <a:latin typeface="Aptos Display"/>
              </a:rPr>
              <a:t>out of 96 security vendors have flagged this URL as malicious.</a:t>
            </a:r>
          </a:p>
        </p:txBody>
      </p:sp>
      <p:pic>
        <p:nvPicPr>
          <p:cNvPr id="4" name="Picture 3" descr="A screenshot of a computer&#10;&#10;Description automatically generated">
            <a:extLst>
              <a:ext uri="{FF2B5EF4-FFF2-40B4-BE49-F238E27FC236}">
                <a16:creationId xmlns:a16="http://schemas.microsoft.com/office/drawing/2014/main" id="{5F30E6F3-A54D-5429-AC91-96558548DACD}"/>
              </a:ext>
            </a:extLst>
          </p:cNvPr>
          <p:cNvPicPr>
            <a:picLocks noChangeAspect="1"/>
          </p:cNvPicPr>
          <p:nvPr/>
        </p:nvPicPr>
        <p:blipFill>
          <a:blip r:embed="rId2"/>
          <a:stretch>
            <a:fillRect/>
          </a:stretch>
        </p:blipFill>
        <p:spPr>
          <a:xfrm>
            <a:off x="5482281" y="1070979"/>
            <a:ext cx="5947834" cy="4058588"/>
          </a:xfrm>
          <a:prstGeom prst="rect">
            <a:avLst/>
          </a:prstGeom>
        </p:spPr>
      </p:pic>
    </p:spTree>
    <p:extLst>
      <p:ext uri="{BB962C8B-B14F-4D97-AF65-F5344CB8AC3E}">
        <p14:creationId xmlns:p14="http://schemas.microsoft.com/office/powerpoint/2010/main" val="319564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9FA1F-C71E-F2C0-AE3D-278DF5097911}"/>
              </a:ext>
            </a:extLst>
          </p:cNvPr>
          <p:cNvSpPr>
            <a:spLocks noGrp="1"/>
          </p:cNvSpPr>
          <p:nvPr>
            <p:ph type="title"/>
          </p:nvPr>
        </p:nvSpPr>
        <p:spPr>
          <a:xfrm>
            <a:off x="811424" y="940144"/>
            <a:ext cx="3709799" cy="1183617"/>
          </a:xfrm>
          <a:noFill/>
        </p:spPr>
        <p:txBody>
          <a:bodyPr>
            <a:normAutofit/>
          </a:bodyPr>
          <a:lstStyle/>
          <a:p>
            <a:r>
              <a:rPr lang="en-US" dirty="0"/>
              <a:t>Phishing email analysis</a:t>
            </a:r>
          </a:p>
        </p:txBody>
      </p:sp>
      <p:sp>
        <p:nvSpPr>
          <p:cNvPr id="8" name="Content Placeholder 7">
            <a:extLst>
              <a:ext uri="{FF2B5EF4-FFF2-40B4-BE49-F238E27FC236}">
                <a16:creationId xmlns:a16="http://schemas.microsoft.com/office/drawing/2014/main" id="{6BD5B41C-53DB-4BB3-DF1C-87FC3AE03AB7}"/>
              </a:ext>
            </a:extLst>
          </p:cNvPr>
          <p:cNvSpPr>
            <a:spLocks noGrp="1"/>
          </p:cNvSpPr>
          <p:nvPr>
            <p:ph idx="1"/>
          </p:nvPr>
        </p:nvSpPr>
        <p:spPr>
          <a:xfrm>
            <a:off x="811427" y="2159772"/>
            <a:ext cx="4183470" cy="4587017"/>
          </a:xfrm>
        </p:spPr>
        <p:txBody>
          <a:bodyPr vert="horz" lIns="91440" tIns="45720" rIns="91440" bIns="45720" rtlCol="0" anchor="t">
            <a:noAutofit/>
          </a:bodyPr>
          <a:lstStyle/>
          <a:p>
            <a:r>
              <a:rPr lang="en-US" sz="2000" b="1" dirty="0">
                <a:latin typeface="Aptos Display"/>
              </a:rPr>
              <a:t>URL2PNG</a:t>
            </a:r>
            <a:r>
              <a:rPr lang="en-US" sz="2000" dirty="0">
                <a:latin typeface="Aptos Display"/>
              </a:rPr>
              <a:t> is a tool that converts URLs to PNG images, allowing you to capture the visual representation of web pages quickly. </a:t>
            </a:r>
          </a:p>
          <a:p>
            <a:r>
              <a:rPr lang="en-US" sz="2000" dirty="0">
                <a:latin typeface="Aptos Display"/>
              </a:rPr>
              <a:t>When we put the URL into URL2PNG to see what the page looks like. It is not loading which means it is either not legitimate as there is no content and the site does not show any homepage.</a:t>
            </a:r>
          </a:p>
        </p:txBody>
      </p:sp>
      <p:pic>
        <p:nvPicPr>
          <p:cNvPr id="4" name="Content Placeholder 3" descr="A screenshot of a computer&#10;&#10;Description automatically generated">
            <a:extLst>
              <a:ext uri="{FF2B5EF4-FFF2-40B4-BE49-F238E27FC236}">
                <a16:creationId xmlns:a16="http://schemas.microsoft.com/office/drawing/2014/main" id="{711711A8-BAD7-CFFC-403F-C64CA2055BE2}"/>
              </a:ext>
            </a:extLst>
          </p:cNvPr>
          <p:cNvPicPr>
            <a:picLocks noChangeAspect="1"/>
          </p:cNvPicPr>
          <p:nvPr/>
        </p:nvPicPr>
        <p:blipFill>
          <a:blip r:embed="rId2"/>
          <a:stretch>
            <a:fillRect/>
          </a:stretch>
        </p:blipFill>
        <p:spPr>
          <a:xfrm>
            <a:off x="5502875" y="1163653"/>
            <a:ext cx="6328834" cy="3881230"/>
          </a:xfrm>
          <a:prstGeom prst="rect">
            <a:avLst/>
          </a:prstGeom>
        </p:spPr>
      </p:pic>
    </p:spTree>
    <p:extLst>
      <p:ext uri="{BB962C8B-B14F-4D97-AF65-F5344CB8AC3E}">
        <p14:creationId xmlns:p14="http://schemas.microsoft.com/office/powerpoint/2010/main" val="61089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04E10-082A-28F9-78F7-B379CF584443}"/>
              </a:ext>
            </a:extLst>
          </p:cNvPr>
          <p:cNvSpPr>
            <a:spLocks noGrp="1"/>
          </p:cNvSpPr>
          <p:nvPr>
            <p:ph type="title"/>
          </p:nvPr>
        </p:nvSpPr>
        <p:spPr>
          <a:xfrm>
            <a:off x="914397" y="919549"/>
            <a:ext cx="3575934" cy="1286590"/>
          </a:xfrm>
          <a:noFill/>
        </p:spPr>
        <p:txBody>
          <a:bodyPr>
            <a:normAutofit/>
          </a:bodyPr>
          <a:lstStyle/>
          <a:p>
            <a:r>
              <a:rPr lang="en-US" dirty="0"/>
              <a:t>Phishing email analysis</a:t>
            </a:r>
          </a:p>
        </p:txBody>
      </p:sp>
      <p:sp>
        <p:nvSpPr>
          <p:cNvPr id="8" name="Content Placeholder 7">
            <a:extLst>
              <a:ext uri="{FF2B5EF4-FFF2-40B4-BE49-F238E27FC236}">
                <a16:creationId xmlns:a16="http://schemas.microsoft.com/office/drawing/2014/main" id="{B9B9979B-E021-1D2E-6724-0B81219E0060}"/>
              </a:ext>
            </a:extLst>
          </p:cNvPr>
          <p:cNvSpPr>
            <a:spLocks noGrp="1"/>
          </p:cNvSpPr>
          <p:nvPr>
            <p:ph idx="1"/>
          </p:nvPr>
        </p:nvSpPr>
        <p:spPr>
          <a:xfrm>
            <a:off x="914400" y="2211260"/>
            <a:ext cx="3184633" cy="3320448"/>
          </a:xfrm>
        </p:spPr>
        <p:txBody>
          <a:bodyPr vert="horz" lIns="91440" tIns="45720" rIns="91440" bIns="45720" rtlCol="0" anchor="t">
            <a:noAutofit/>
          </a:bodyPr>
          <a:lstStyle/>
          <a:p>
            <a:r>
              <a:rPr lang="en-US" dirty="0">
                <a:latin typeface="Aptos Display"/>
                <a:ea typeface="+mn-lt"/>
                <a:cs typeface="+mn-lt"/>
              </a:rPr>
              <a:t>tool used to retrieve domain registration information, such as the owner’s name, registration date, expiration date, and contact details.</a:t>
            </a:r>
            <a:endParaRPr lang="en-US" dirty="0">
              <a:latin typeface="Aptos Display"/>
            </a:endParaRPr>
          </a:p>
          <a:p>
            <a:r>
              <a:rPr lang="en-US" dirty="0">
                <a:latin typeface="Aptos Display"/>
              </a:rPr>
              <a:t>Check the domain &lt;storage.googleapis.com&gt; </a:t>
            </a:r>
            <a:r>
              <a:rPr lang="en-US" dirty="0" err="1">
                <a:latin typeface="Aptos Display"/>
              </a:rPr>
              <a:t>usign</a:t>
            </a:r>
            <a:r>
              <a:rPr lang="en-US" dirty="0">
                <a:latin typeface="Aptos Display"/>
              </a:rPr>
              <a:t> </a:t>
            </a:r>
            <a:r>
              <a:rPr lang="en-US" dirty="0" err="1">
                <a:latin typeface="Aptos Display"/>
              </a:rPr>
              <a:t>DomainTools</a:t>
            </a:r>
            <a:r>
              <a:rPr lang="en-US" dirty="0">
                <a:latin typeface="Aptos Display"/>
              </a:rPr>
              <a:t> </a:t>
            </a:r>
            <a:r>
              <a:rPr lang="en-US" dirty="0" err="1">
                <a:latin typeface="Aptos Display"/>
              </a:rPr>
              <a:t>whois</a:t>
            </a:r>
            <a:r>
              <a:rPr lang="en-US" dirty="0">
                <a:latin typeface="Aptos Display"/>
              </a:rPr>
              <a:t> lookup.</a:t>
            </a:r>
          </a:p>
        </p:txBody>
      </p:sp>
      <p:pic>
        <p:nvPicPr>
          <p:cNvPr id="4" name="Content Placeholder 3" descr="A screenshot of a computer&#10;&#10;Description automatically generated">
            <a:extLst>
              <a:ext uri="{FF2B5EF4-FFF2-40B4-BE49-F238E27FC236}">
                <a16:creationId xmlns:a16="http://schemas.microsoft.com/office/drawing/2014/main" id="{E6BE33C4-9414-85FE-30D0-44AA3720E06E}"/>
              </a:ext>
            </a:extLst>
          </p:cNvPr>
          <p:cNvPicPr>
            <a:picLocks noChangeAspect="1"/>
          </p:cNvPicPr>
          <p:nvPr/>
        </p:nvPicPr>
        <p:blipFill>
          <a:blip r:embed="rId2"/>
          <a:stretch>
            <a:fillRect/>
          </a:stretch>
        </p:blipFill>
        <p:spPr>
          <a:xfrm>
            <a:off x="5533768" y="1153356"/>
            <a:ext cx="6390617" cy="3889223"/>
          </a:xfrm>
          <a:prstGeom prst="rect">
            <a:avLst/>
          </a:prstGeom>
        </p:spPr>
      </p:pic>
    </p:spTree>
    <p:extLst>
      <p:ext uri="{BB962C8B-B14F-4D97-AF65-F5344CB8AC3E}">
        <p14:creationId xmlns:p14="http://schemas.microsoft.com/office/powerpoint/2010/main" val="68002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74155-1661-8239-3750-99B0E4382F3B}"/>
              </a:ext>
            </a:extLst>
          </p:cNvPr>
          <p:cNvSpPr>
            <a:spLocks noGrp="1"/>
          </p:cNvSpPr>
          <p:nvPr>
            <p:ph type="title"/>
          </p:nvPr>
        </p:nvSpPr>
        <p:spPr>
          <a:xfrm>
            <a:off x="914397" y="919548"/>
            <a:ext cx="3431772" cy="1121834"/>
          </a:xfrm>
          <a:noFill/>
        </p:spPr>
        <p:txBody>
          <a:bodyPr>
            <a:normAutofit/>
          </a:bodyPr>
          <a:lstStyle/>
          <a:p>
            <a:r>
              <a:rPr lang="en-US" dirty="0"/>
              <a:t>Phishing email analysis</a:t>
            </a:r>
          </a:p>
        </p:txBody>
      </p:sp>
      <p:sp>
        <p:nvSpPr>
          <p:cNvPr id="8" name="Content Placeholder 7">
            <a:extLst>
              <a:ext uri="{FF2B5EF4-FFF2-40B4-BE49-F238E27FC236}">
                <a16:creationId xmlns:a16="http://schemas.microsoft.com/office/drawing/2014/main" id="{65696FC7-CE38-CE44-6F30-92D814937A8F}"/>
              </a:ext>
            </a:extLst>
          </p:cNvPr>
          <p:cNvSpPr>
            <a:spLocks noGrp="1"/>
          </p:cNvSpPr>
          <p:nvPr>
            <p:ph idx="1"/>
          </p:nvPr>
        </p:nvSpPr>
        <p:spPr>
          <a:xfrm>
            <a:off x="914400" y="2036206"/>
            <a:ext cx="4152578" cy="3907394"/>
          </a:xfrm>
        </p:spPr>
        <p:txBody>
          <a:bodyPr vert="horz" lIns="91440" tIns="45720" rIns="91440" bIns="45720" rtlCol="0" anchor="t">
            <a:normAutofit fontScale="92500" lnSpcReduction="20000"/>
          </a:bodyPr>
          <a:lstStyle/>
          <a:p>
            <a:r>
              <a:rPr lang="en-US" sz="2000" b="1" dirty="0">
                <a:latin typeface="Aptos Display"/>
              </a:rPr>
              <a:t>Check the domain &lt;</a:t>
            </a:r>
            <a:r>
              <a:rPr lang="en-US" sz="2000" dirty="0">
                <a:latin typeface="Aptos Display"/>
              </a:rPr>
              <a:t>storage.googleapis.com&gt;</a:t>
            </a:r>
            <a:r>
              <a:rPr lang="en-US" sz="2000" b="1" dirty="0">
                <a:latin typeface="Aptos Display"/>
              </a:rPr>
              <a:t> on </a:t>
            </a:r>
            <a:r>
              <a:rPr lang="en-US" sz="2000" b="1" err="1">
                <a:latin typeface="Aptos Display"/>
              </a:rPr>
              <a:t>virustotal</a:t>
            </a:r>
            <a:r>
              <a:rPr lang="en-US" sz="2000" b="1" dirty="0">
                <a:latin typeface="Aptos Display"/>
              </a:rPr>
              <a:t> </a:t>
            </a:r>
            <a:r>
              <a:rPr lang="en-US" sz="2000" dirty="0">
                <a:latin typeface="Aptos Display"/>
              </a:rPr>
              <a:t>We can see that 1 out of 89 security vendors have flagged this URL as malicious.</a:t>
            </a:r>
          </a:p>
          <a:p>
            <a:r>
              <a:rPr lang="en-US" sz="2000" dirty="0">
                <a:latin typeface="Aptos Display"/>
              </a:rPr>
              <a:t>As same as with the </a:t>
            </a:r>
            <a:r>
              <a:rPr lang="en-US" sz="2000" dirty="0" err="1">
                <a:latin typeface="Aptos Display"/>
              </a:rPr>
              <a:t>ip</a:t>
            </a:r>
            <a:r>
              <a:rPr lang="en-US" sz="2000" dirty="0">
                <a:latin typeface="Aptos Display"/>
              </a:rPr>
              <a:t> and hash of the email file.</a:t>
            </a:r>
          </a:p>
          <a:p>
            <a:r>
              <a:rPr lang="en-US" sz="2000" b="1" err="1">
                <a:latin typeface="Aptos Display"/>
              </a:rPr>
              <a:t>Virustotal</a:t>
            </a:r>
            <a:r>
              <a:rPr lang="en-US" sz="2000" b="1" dirty="0">
                <a:latin typeface="Aptos Display"/>
              </a:rPr>
              <a:t> </a:t>
            </a:r>
            <a:r>
              <a:rPr lang="en-US" sz="2000" dirty="0">
                <a:latin typeface="Aptos Display"/>
              </a:rPr>
              <a:t>is a tool that used to </a:t>
            </a:r>
            <a:r>
              <a:rPr lang="en-US" sz="2000" err="1">
                <a:latin typeface="Aptos Display"/>
              </a:rPr>
              <a:t>analyse</a:t>
            </a:r>
            <a:r>
              <a:rPr lang="en-US" sz="2000" dirty="0">
                <a:latin typeface="Aptos Display"/>
              </a:rPr>
              <a:t> suspicious files, domains, IPs and URLs to detect malware and other breaches, automatically share them with the security community.</a:t>
            </a:r>
          </a:p>
        </p:txBody>
      </p:sp>
      <p:pic>
        <p:nvPicPr>
          <p:cNvPr id="4" name="Content Placeholder 3" descr="A screenshot of a web page&#10;&#10;Description automatically generated">
            <a:extLst>
              <a:ext uri="{FF2B5EF4-FFF2-40B4-BE49-F238E27FC236}">
                <a16:creationId xmlns:a16="http://schemas.microsoft.com/office/drawing/2014/main" id="{77F118F2-3EEC-1D3F-4396-ADF4BA9E6EC8}"/>
              </a:ext>
            </a:extLst>
          </p:cNvPr>
          <p:cNvPicPr>
            <a:picLocks noChangeAspect="1"/>
          </p:cNvPicPr>
          <p:nvPr/>
        </p:nvPicPr>
        <p:blipFill>
          <a:blip r:embed="rId2"/>
          <a:stretch>
            <a:fillRect/>
          </a:stretch>
        </p:blipFill>
        <p:spPr>
          <a:xfrm>
            <a:off x="5523470" y="1132761"/>
            <a:ext cx="6328833" cy="3946434"/>
          </a:xfrm>
          <a:prstGeom prst="rect">
            <a:avLst/>
          </a:prstGeom>
        </p:spPr>
      </p:pic>
    </p:spTree>
    <p:extLst>
      <p:ext uri="{BB962C8B-B14F-4D97-AF65-F5344CB8AC3E}">
        <p14:creationId xmlns:p14="http://schemas.microsoft.com/office/powerpoint/2010/main" val="396039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A7E8276-E7F8-D393-6F54-0BF8862C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7DFE30-E9B4-B520-D9CF-5181D140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4648"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triangle with a exclamation mark&#10;&#10;Description automatically generated">
            <a:extLst>
              <a:ext uri="{FF2B5EF4-FFF2-40B4-BE49-F238E27FC236}">
                <a16:creationId xmlns:a16="http://schemas.microsoft.com/office/drawing/2014/main" id="{FFC19823-5E65-BDA5-40A7-8B7E0F6D252A}"/>
              </a:ext>
            </a:extLst>
          </p:cNvPr>
          <p:cNvPicPr>
            <a:picLocks noChangeAspect="1"/>
          </p:cNvPicPr>
          <p:nvPr/>
        </p:nvPicPr>
        <p:blipFill>
          <a:blip r:embed="rId2">
            <a:alphaModFix amt="50000"/>
          </a:blip>
          <a:srcRect l="21730" r="20590"/>
          <a:stretch/>
        </p:blipFill>
        <p:spPr>
          <a:xfrm>
            <a:off x="-1" y="10"/>
            <a:ext cx="7534649" cy="6857989"/>
          </a:xfrm>
          <a:prstGeom prst="rect">
            <a:avLst/>
          </a:prstGeom>
        </p:spPr>
      </p:pic>
      <p:sp>
        <p:nvSpPr>
          <p:cNvPr id="2" name="Title"/>
          <p:cNvSpPr>
            <a:spLocks noGrp="1"/>
          </p:cNvSpPr>
          <p:nvPr>
            <p:ph type="ctrTitle"/>
          </p:nvPr>
        </p:nvSpPr>
        <p:spPr>
          <a:xfrm>
            <a:off x="738785" y="3994511"/>
            <a:ext cx="4054887" cy="1591492"/>
          </a:xfrm>
          <a:noFill/>
        </p:spPr>
        <p:txBody>
          <a:bodyPr>
            <a:normAutofit/>
          </a:bodyPr>
          <a:lstStyle/>
          <a:p>
            <a:r>
              <a:rPr lang="en-US" dirty="0">
                <a:solidFill>
                  <a:schemeClr val="accent1">
                    <a:lumMod val="60000"/>
                    <a:lumOff val="40000"/>
                  </a:schemeClr>
                </a:solidFill>
              </a:rPr>
              <a:t>5. phishing email analysis</a:t>
            </a:r>
          </a:p>
        </p:txBody>
      </p:sp>
      <p:sp>
        <p:nvSpPr>
          <p:cNvPr id="3" name="Content Placeholder"/>
          <p:cNvSpPr>
            <a:spLocks noGrp="1"/>
          </p:cNvSpPr>
          <p:nvPr>
            <p:ph idx="1"/>
          </p:nvPr>
        </p:nvSpPr>
        <p:spPr>
          <a:xfrm>
            <a:off x="8462681" y="914400"/>
            <a:ext cx="2811544" cy="5029200"/>
          </a:xfrm>
        </p:spPr>
        <p:txBody>
          <a:bodyPr vert="horz" lIns="91440" tIns="45720" rIns="91440" bIns="45720" rtlCol="0" anchor="t">
            <a:normAutofit/>
          </a:bodyPr>
          <a:lstStyle/>
          <a:p>
            <a:pPr lvl="0"/>
            <a:r>
              <a:rPr lang="en-US" sz="2000" dirty="0">
                <a:latin typeface="Aptos Display"/>
              </a:rPr>
              <a:t>Based on the above analysis we can see the email is actually a phishing email that has a hyperlink that is hosting a malicious URL</a:t>
            </a:r>
          </a:p>
        </p:txBody>
      </p:sp>
      <p:sp>
        <p:nvSpPr>
          <p:cNvPr id="23" name="Freeform: Shape 22">
            <a:extLst>
              <a:ext uri="{FF2B5EF4-FFF2-40B4-BE49-F238E27FC236}">
                <a16:creationId xmlns:a16="http://schemas.microsoft.com/office/drawing/2014/main" id="{F4A35A5E-99B4-DBDF-D46C-B415D1F42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35881" y="931855"/>
            <a:ext cx="5657097" cy="4992273"/>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77393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759" y="336836"/>
            <a:ext cx="3909414" cy="589569"/>
          </a:xfrm>
        </p:spPr>
        <p:txBody>
          <a:bodyPr anchor="t">
            <a:normAutofit/>
          </a:bodyPr>
          <a:lstStyle/>
          <a:p>
            <a:r>
              <a:rPr lang="en-US" dirty="0"/>
              <a:t>5.2 Containment</a:t>
            </a:r>
          </a:p>
        </p:txBody>
      </p:sp>
      <p:graphicFrame>
        <p:nvGraphicFramePr>
          <p:cNvPr id="6" name="Content Placeholder">
            <a:extLst>
              <a:ext uri="{FF2B5EF4-FFF2-40B4-BE49-F238E27FC236}">
                <a16:creationId xmlns:a16="http://schemas.microsoft.com/office/drawing/2014/main" id="{821CC5C2-0CF9-AB88-8B96-895C9D36F261}"/>
              </a:ext>
            </a:extLst>
          </p:cNvPr>
          <p:cNvGraphicFramePr>
            <a:graphicFrameLocks noGrp="1"/>
          </p:cNvGraphicFramePr>
          <p:nvPr>
            <p:ph idx="1"/>
            <p:extLst>
              <p:ext uri="{D42A27DB-BD31-4B8C-83A1-F6EECF244321}">
                <p14:modId xmlns:p14="http://schemas.microsoft.com/office/powerpoint/2010/main" val="3286724821"/>
              </p:ext>
            </p:extLst>
          </p:nvPr>
        </p:nvGraphicFramePr>
        <p:xfrm>
          <a:off x="952000" y="1248021"/>
          <a:ext cx="10454933" cy="5277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82331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99191" y="1098835"/>
            <a:ext cx="4383089" cy="1001461"/>
          </a:xfrm>
        </p:spPr>
        <p:txBody>
          <a:bodyPr anchor="t">
            <a:normAutofit/>
          </a:bodyPr>
          <a:lstStyle/>
          <a:p>
            <a:r>
              <a:rPr lang="en-US" dirty="0"/>
              <a:t>1. Introduction</a:t>
            </a:r>
          </a:p>
        </p:txBody>
      </p:sp>
      <p:graphicFrame>
        <p:nvGraphicFramePr>
          <p:cNvPr id="6" name="Content Placeholder">
            <a:extLst>
              <a:ext uri="{FF2B5EF4-FFF2-40B4-BE49-F238E27FC236}">
                <a16:creationId xmlns:a16="http://schemas.microsoft.com/office/drawing/2014/main" id="{0D533125-4FFB-0E1C-1BE4-8FD48322EE17}"/>
              </a:ext>
            </a:extLst>
          </p:cNvPr>
          <p:cNvGraphicFramePr>
            <a:graphicFrameLocks noGrp="1"/>
          </p:cNvGraphicFramePr>
          <p:nvPr>
            <p:ph idx="1"/>
            <p:extLst>
              <p:ext uri="{D42A27DB-BD31-4B8C-83A1-F6EECF244321}">
                <p14:modId xmlns:p14="http://schemas.microsoft.com/office/powerpoint/2010/main" val="374060878"/>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70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38786" y="656052"/>
            <a:ext cx="6782359" cy="1166217"/>
          </a:xfrm>
        </p:spPr>
        <p:txBody>
          <a:bodyPr anchor="t">
            <a:normAutofit/>
          </a:bodyPr>
          <a:lstStyle/>
          <a:p>
            <a:r>
              <a:rPr lang="en-US" dirty="0"/>
              <a:t>5.3 Eradication and Recovery</a:t>
            </a:r>
          </a:p>
        </p:txBody>
      </p:sp>
      <p:graphicFrame>
        <p:nvGraphicFramePr>
          <p:cNvPr id="6" name="Content Placeholder">
            <a:extLst>
              <a:ext uri="{FF2B5EF4-FFF2-40B4-BE49-F238E27FC236}">
                <a16:creationId xmlns:a16="http://schemas.microsoft.com/office/drawing/2014/main" id="{41678811-B50A-7AE6-4651-EBFB51043FC5}"/>
              </a:ext>
            </a:extLst>
          </p:cNvPr>
          <p:cNvGraphicFramePr>
            <a:graphicFrameLocks noGrp="1"/>
          </p:cNvGraphicFramePr>
          <p:nvPr>
            <p:ph idx="1"/>
            <p:extLst>
              <p:ext uri="{D42A27DB-BD31-4B8C-83A1-F6EECF244321}">
                <p14:modId xmlns:p14="http://schemas.microsoft.com/office/powerpoint/2010/main" val="1780939275"/>
              </p:ext>
            </p:extLst>
          </p:nvPr>
        </p:nvGraphicFramePr>
        <p:xfrm>
          <a:off x="853201" y="1237724"/>
          <a:ext cx="10368381" cy="4958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409898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7E8276-E7F8-D393-6F54-0BF8862C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7DFE30-E9B4-B520-D9CF-5181D140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4648"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gled shot of pen on a graph">
            <a:extLst>
              <a:ext uri="{FF2B5EF4-FFF2-40B4-BE49-F238E27FC236}">
                <a16:creationId xmlns:a16="http://schemas.microsoft.com/office/drawing/2014/main" id="{A2289E5B-F51E-0B72-02CA-E4BAA7136F8D}"/>
              </a:ext>
            </a:extLst>
          </p:cNvPr>
          <p:cNvPicPr>
            <a:picLocks noChangeAspect="1"/>
          </p:cNvPicPr>
          <p:nvPr/>
        </p:nvPicPr>
        <p:blipFill>
          <a:blip r:embed="rId2">
            <a:alphaModFix amt="50000"/>
          </a:blip>
          <a:srcRect r="26771" b="-3"/>
          <a:stretch/>
        </p:blipFill>
        <p:spPr>
          <a:xfrm>
            <a:off x="-1" y="10"/>
            <a:ext cx="7534649" cy="6857989"/>
          </a:xfrm>
          <a:prstGeom prst="rect">
            <a:avLst/>
          </a:prstGeom>
        </p:spPr>
      </p:pic>
      <p:sp>
        <p:nvSpPr>
          <p:cNvPr id="2" name="Title"/>
          <p:cNvSpPr>
            <a:spLocks noGrp="1"/>
          </p:cNvSpPr>
          <p:nvPr>
            <p:ph type="ctrTitle"/>
          </p:nvPr>
        </p:nvSpPr>
        <p:spPr>
          <a:xfrm>
            <a:off x="738785" y="3994511"/>
            <a:ext cx="4054887" cy="1591492"/>
          </a:xfrm>
          <a:noFill/>
        </p:spPr>
        <p:txBody>
          <a:bodyPr>
            <a:normAutofit/>
          </a:bodyPr>
          <a:lstStyle/>
          <a:p>
            <a:r>
              <a:rPr lang="en-US">
                <a:solidFill>
                  <a:schemeClr val="accent1">
                    <a:lumMod val="60000"/>
                    <a:lumOff val="40000"/>
                  </a:schemeClr>
                </a:solidFill>
              </a:rPr>
              <a:t>6. Reporting and Metrics</a:t>
            </a:r>
          </a:p>
        </p:txBody>
      </p:sp>
      <p:sp>
        <p:nvSpPr>
          <p:cNvPr id="3" name="Content Placeholder"/>
          <p:cNvSpPr>
            <a:spLocks noGrp="1"/>
          </p:cNvSpPr>
          <p:nvPr>
            <p:ph idx="1"/>
          </p:nvPr>
        </p:nvSpPr>
        <p:spPr>
          <a:xfrm>
            <a:off x="8122871" y="934994"/>
            <a:ext cx="3810381" cy="4998309"/>
          </a:xfrm>
        </p:spPr>
        <p:txBody>
          <a:bodyPr vert="horz" lIns="91440" tIns="45720" rIns="91440" bIns="45720" rtlCol="0" anchor="t">
            <a:normAutofit/>
          </a:bodyPr>
          <a:lstStyle/>
          <a:p>
            <a:pPr lvl="0"/>
            <a:r>
              <a:rPr lang="en-US" sz="2000" dirty="0">
                <a:latin typeface="Aptos Display"/>
              </a:rPr>
              <a:t>Percentage of employees who</a:t>
            </a:r>
          </a:p>
          <a:p>
            <a:pPr lvl="1"/>
            <a:r>
              <a:rPr lang="en-US" sz="2000" dirty="0">
                <a:latin typeface="Aptos Display"/>
              </a:rPr>
              <a:t>Opened the email</a:t>
            </a:r>
          </a:p>
          <a:p>
            <a:pPr lvl="1"/>
            <a:r>
              <a:rPr lang="en-US" sz="2000" dirty="0">
                <a:latin typeface="Aptos Display"/>
              </a:rPr>
              <a:t>Clicked on the phishing link</a:t>
            </a:r>
          </a:p>
          <a:p>
            <a:pPr lvl="1"/>
            <a:r>
              <a:rPr lang="en-US" sz="2000" dirty="0">
                <a:latin typeface="Aptos Display"/>
              </a:rPr>
              <a:t>Submitted sensitive information</a:t>
            </a:r>
          </a:p>
        </p:txBody>
      </p:sp>
      <p:sp>
        <p:nvSpPr>
          <p:cNvPr id="14" name="Freeform: Shape 13">
            <a:extLst>
              <a:ext uri="{FF2B5EF4-FFF2-40B4-BE49-F238E27FC236}">
                <a16:creationId xmlns:a16="http://schemas.microsoft.com/office/drawing/2014/main" id="{F4A35A5E-99B4-DBDF-D46C-B415D1F42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35881" y="931855"/>
            <a:ext cx="5657097" cy="4992273"/>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0356911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44732" y="553079"/>
            <a:ext cx="3909414" cy="1166217"/>
          </a:xfrm>
        </p:spPr>
        <p:txBody>
          <a:bodyPr anchor="t">
            <a:normAutofit/>
          </a:bodyPr>
          <a:lstStyle/>
          <a:p>
            <a:pPr>
              <a:lnSpc>
                <a:spcPct val="110000"/>
              </a:lnSpc>
            </a:pPr>
            <a:r>
              <a:rPr lang="en-US" sz="2000"/>
              <a:t>6.2 IR Team Performance Metrics</a:t>
            </a:r>
          </a:p>
        </p:txBody>
      </p:sp>
      <p:graphicFrame>
        <p:nvGraphicFramePr>
          <p:cNvPr id="6" name="Content Placeholder">
            <a:extLst>
              <a:ext uri="{FF2B5EF4-FFF2-40B4-BE49-F238E27FC236}">
                <a16:creationId xmlns:a16="http://schemas.microsoft.com/office/drawing/2014/main" id="{E944A89A-1164-3F6B-B24D-411730CCB0E6}"/>
              </a:ext>
            </a:extLst>
          </p:cNvPr>
          <p:cNvGraphicFramePr>
            <a:graphicFrameLocks noGrp="1"/>
          </p:cNvGraphicFramePr>
          <p:nvPr>
            <p:ph idx="1"/>
            <p:extLst>
              <p:ext uri="{D42A27DB-BD31-4B8C-83A1-F6EECF244321}">
                <p14:modId xmlns:p14="http://schemas.microsoft.com/office/powerpoint/2010/main" val="1682227720"/>
              </p:ext>
            </p:extLst>
          </p:nvPr>
        </p:nvGraphicFramePr>
        <p:xfrm>
          <a:off x="1302108" y="1711399"/>
          <a:ext cx="9552889" cy="3887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796819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44732" y="357430"/>
            <a:ext cx="3909414" cy="1166217"/>
          </a:xfrm>
        </p:spPr>
        <p:txBody>
          <a:bodyPr anchor="t">
            <a:normAutofit/>
          </a:bodyPr>
          <a:lstStyle/>
          <a:p>
            <a:r>
              <a:rPr lang="en-US" sz="2600" dirty="0"/>
              <a:t>The Root Cause of Phishing Attack</a:t>
            </a:r>
          </a:p>
        </p:txBody>
      </p:sp>
      <p:graphicFrame>
        <p:nvGraphicFramePr>
          <p:cNvPr id="6" name="Content Placeholder">
            <a:extLst>
              <a:ext uri="{FF2B5EF4-FFF2-40B4-BE49-F238E27FC236}">
                <a16:creationId xmlns:a16="http://schemas.microsoft.com/office/drawing/2014/main" id="{64C20B35-E844-63FA-9ABD-A70849AB819B}"/>
              </a:ext>
            </a:extLst>
          </p:cNvPr>
          <p:cNvGraphicFramePr>
            <a:graphicFrameLocks noGrp="1"/>
          </p:cNvGraphicFramePr>
          <p:nvPr>
            <p:ph idx="1"/>
            <p:extLst>
              <p:ext uri="{D42A27DB-BD31-4B8C-83A1-F6EECF244321}">
                <p14:modId xmlns:p14="http://schemas.microsoft.com/office/powerpoint/2010/main" val="3902337741"/>
              </p:ext>
            </p:extLst>
          </p:nvPr>
        </p:nvGraphicFramePr>
        <p:xfrm>
          <a:off x="1343298" y="1515751"/>
          <a:ext cx="9311933" cy="4138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204181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EAABAC-2289-7074-014F-97B788AAD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59054" y="331728"/>
            <a:ext cx="8814773" cy="750185"/>
          </a:xfrm>
          <a:noFill/>
        </p:spPr>
        <p:txBody>
          <a:bodyPr>
            <a:normAutofit/>
          </a:bodyPr>
          <a:lstStyle/>
          <a:p>
            <a:r>
              <a:rPr lang="en-US" dirty="0">
                <a:solidFill>
                  <a:srgbClr val="000000"/>
                </a:solidFill>
                <a:latin typeface="Trade Gothic Next Cond"/>
              </a:rPr>
              <a:t>the impact of phishing attack</a:t>
            </a:r>
            <a:endParaRPr lang="en-US" dirty="0"/>
          </a:p>
        </p:txBody>
      </p:sp>
      <p:sp>
        <p:nvSpPr>
          <p:cNvPr id="3" name="Content Placeholder"/>
          <p:cNvSpPr>
            <a:spLocks noGrp="1"/>
          </p:cNvSpPr>
          <p:nvPr>
            <p:ph idx="1"/>
          </p:nvPr>
        </p:nvSpPr>
        <p:spPr>
          <a:xfrm>
            <a:off x="882401" y="1248640"/>
            <a:ext cx="9957772" cy="4944579"/>
          </a:xfrm>
        </p:spPr>
        <p:txBody>
          <a:bodyPr vert="horz" lIns="91440" tIns="45720" rIns="91440" bIns="45720" rtlCol="0" anchor="t">
            <a:noAutofit/>
          </a:bodyPr>
          <a:lstStyle/>
          <a:p>
            <a:pPr lvl="0">
              <a:lnSpc>
                <a:spcPct val="110000"/>
              </a:lnSpc>
            </a:pPr>
            <a:r>
              <a:rPr lang="en-US" b="1" dirty="0">
                <a:latin typeface="Aptos Display"/>
              </a:rPr>
              <a:t>The Impact of Phishing attack</a:t>
            </a:r>
          </a:p>
          <a:p>
            <a:pPr lvl="1">
              <a:lnSpc>
                <a:spcPct val="110000"/>
              </a:lnSpc>
            </a:pPr>
            <a:r>
              <a:rPr lang="en-US" sz="1800" dirty="0">
                <a:latin typeface="Aptos Display"/>
              </a:rPr>
              <a:t>Phishing attacks can have severe and wide-ranging consequences on an organization or individual</a:t>
            </a:r>
          </a:p>
          <a:p>
            <a:pPr lvl="2">
              <a:lnSpc>
                <a:spcPct val="110000"/>
              </a:lnSpc>
            </a:pPr>
            <a:r>
              <a:rPr lang="en-US" sz="1800" b="1" dirty="0">
                <a:latin typeface="Aptos Display"/>
              </a:rPr>
              <a:t>Financial Losses</a:t>
            </a:r>
          </a:p>
          <a:p>
            <a:pPr lvl="3">
              <a:lnSpc>
                <a:spcPct val="110000"/>
              </a:lnSpc>
            </a:pPr>
            <a:r>
              <a:rPr lang="en-US" sz="1800" dirty="0">
                <a:latin typeface="Aptos Display"/>
              </a:rPr>
              <a:t>Direct monetary losses can occur due to fraudulent transactions or unauthorized access to financial accounts</a:t>
            </a:r>
          </a:p>
          <a:p>
            <a:pPr lvl="3">
              <a:lnSpc>
                <a:spcPct val="110000"/>
              </a:lnSpc>
            </a:pPr>
            <a:r>
              <a:rPr lang="en-US" sz="1800" dirty="0">
                <a:latin typeface="Aptos Display"/>
              </a:rPr>
              <a:t>Indirect costs include recovery expenses, legal fees, and potential fines for non-compliance with data protection regulations</a:t>
            </a:r>
          </a:p>
          <a:p>
            <a:pPr lvl="2">
              <a:lnSpc>
                <a:spcPct val="110000"/>
              </a:lnSpc>
            </a:pPr>
            <a:r>
              <a:rPr lang="en-US" sz="1800" b="1" dirty="0">
                <a:latin typeface="Aptos Display"/>
              </a:rPr>
              <a:t>Data Breach and Information Theft</a:t>
            </a:r>
          </a:p>
          <a:p>
            <a:pPr lvl="3">
              <a:lnSpc>
                <a:spcPct val="110000"/>
              </a:lnSpc>
            </a:pPr>
            <a:r>
              <a:rPr lang="en-US" sz="1800" dirty="0">
                <a:latin typeface="Aptos Display"/>
              </a:rPr>
              <a:t>Phishing can lead to unauthorized access to sensitive data such as login credentials, intellectual property, and customer information</a:t>
            </a:r>
          </a:p>
          <a:p>
            <a:pPr lvl="3">
              <a:lnSpc>
                <a:spcPct val="110000"/>
              </a:lnSpc>
            </a:pPr>
            <a:r>
              <a:rPr lang="en-US" sz="1800" dirty="0">
                <a:latin typeface="Aptos Display"/>
              </a:rPr>
              <a:t>Compromised information can result in identity theft, insider trading, or resale of data on the dark web</a:t>
            </a:r>
          </a:p>
        </p:txBody>
      </p:sp>
    </p:spTree>
    <p:extLst>
      <p:ext uri="{BB962C8B-B14F-4D97-AF65-F5344CB8AC3E}">
        <p14:creationId xmlns:p14="http://schemas.microsoft.com/office/powerpoint/2010/main" val="385285289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7E8276-E7F8-D393-6F54-0BF8862C3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7DFE30-E9B4-B520-D9CF-5181D140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4820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3D pattern of ring shapes connected by lines">
            <a:extLst>
              <a:ext uri="{FF2B5EF4-FFF2-40B4-BE49-F238E27FC236}">
                <a16:creationId xmlns:a16="http://schemas.microsoft.com/office/drawing/2014/main" id="{5A4FCE1B-2C76-E8CA-A959-C436D548F1DA}"/>
              </a:ext>
            </a:extLst>
          </p:cNvPr>
          <p:cNvPicPr>
            <a:picLocks noChangeAspect="1"/>
          </p:cNvPicPr>
          <p:nvPr/>
        </p:nvPicPr>
        <p:blipFill>
          <a:blip r:embed="rId2">
            <a:alphaModFix amt="50000"/>
          </a:blip>
          <a:srcRect l="13522" r="48352" b="-2"/>
          <a:stretch/>
        </p:blipFill>
        <p:spPr>
          <a:xfrm>
            <a:off x="-1" y="10"/>
            <a:ext cx="4648201" cy="6857989"/>
          </a:xfrm>
          <a:prstGeom prst="rect">
            <a:avLst/>
          </a:prstGeom>
        </p:spPr>
      </p:pic>
      <p:sp>
        <p:nvSpPr>
          <p:cNvPr id="2" name="Title"/>
          <p:cNvSpPr>
            <a:spLocks noGrp="1"/>
          </p:cNvSpPr>
          <p:nvPr>
            <p:ph type="ctrTitle"/>
          </p:nvPr>
        </p:nvSpPr>
        <p:spPr>
          <a:xfrm>
            <a:off x="738786" y="3994511"/>
            <a:ext cx="2797917" cy="1591492"/>
          </a:xfrm>
          <a:noFill/>
        </p:spPr>
        <p:txBody>
          <a:bodyPr>
            <a:normAutofit/>
          </a:bodyPr>
          <a:lstStyle/>
          <a:p>
            <a:pPr>
              <a:lnSpc>
                <a:spcPct val="110000"/>
              </a:lnSpc>
            </a:pPr>
            <a:r>
              <a:rPr lang="en-US" sz="2200" dirty="0">
                <a:solidFill>
                  <a:schemeClr val="accent1">
                    <a:lumMod val="60000"/>
                    <a:lumOff val="40000"/>
                  </a:schemeClr>
                </a:solidFill>
              </a:rPr>
              <a:t>The impact of phishing attack</a:t>
            </a:r>
            <a:endParaRPr lang="en-US" dirty="0">
              <a:solidFill>
                <a:schemeClr val="accent1">
                  <a:lumMod val="60000"/>
                  <a:lumOff val="40000"/>
                </a:schemeClr>
              </a:solidFill>
            </a:endParaRPr>
          </a:p>
        </p:txBody>
      </p:sp>
      <p:sp>
        <p:nvSpPr>
          <p:cNvPr id="3" name="Content Placeholder"/>
          <p:cNvSpPr>
            <a:spLocks noGrp="1"/>
          </p:cNvSpPr>
          <p:nvPr>
            <p:ph idx="1"/>
          </p:nvPr>
        </p:nvSpPr>
        <p:spPr>
          <a:xfrm>
            <a:off x="4110683" y="275967"/>
            <a:ext cx="7871373" cy="6587179"/>
          </a:xfrm>
        </p:spPr>
        <p:txBody>
          <a:bodyPr vert="horz" lIns="91440" tIns="45720" rIns="91440" bIns="45720" rtlCol="0" anchor="t">
            <a:noAutofit/>
          </a:bodyPr>
          <a:lstStyle/>
          <a:p>
            <a:pPr lvl="2"/>
            <a:r>
              <a:rPr lang="en-US" sz="1800" b="1" dirty="0">
                <a:latin typeface="Aptos Display"/>
              </a:rPr>
              <a:t>Reputation Damage</a:t>
            </a:r>
            <a:endParaRPr lang="en-US" sz="1800" dirty="0">
              <a:latin typeface="Aptos Display"/>
            </a:endParaRPr>
          </a:p>
          <a:p>
            <a:pPr lvl="3"/>
            <a:r>
              <a:rPr lang="en-US" sz="1800" dirty="0">
                <a:latin typeface="Aptos Display"/>
              </a:rPr>
              <a:t>Organizations that fall victim may experience a loss of trust and credibility among customers and stakeholders</a:t>
            </a:r>
          </a:p>
          <a:p>
            <a:pPr lvl="3"/>
            <a:r>
              <a:rPr lang="en-US" sz="1800" dirty="0">
                <a:latin typeface="Aptos Display"/>
              </a:rPr>
              <a:t>Negative media coverage and the perception of poor security practices can deter future clients and impact business growth</a:t>
            </a:r>
          </a:p>
          <a:p>
            <a:pPr lvl="2"/>
            <a:r>
              <a:rPr lang="en-US" sz="1800" b="1" dirty="0">
                <a:latin typeface="Aptos Display"/>
              </a:rPr>
              <a:t>Business Disruption</a:t>
            </a:r>
          </a:p>
          <a:p>
            <a:pPr lvl="3"/>
            <a:r>
              <a:rPr lang="en-US" sz="1800" dirty="0">
                <a:latin typeface="Aptos Display"/>
              </a:rPr>
              <a:t>Phishing attacks can lead to downtime in critical systems, interrupting business operations</a:t>
            </a:r>
          </a:p>
          <a:p>
            <a:pPr lvl="2"/>
            <a:r>
              <a:rPr lang="en-US" sz="1800" b="1" dirty="0">
                <a:latin typeface="Aptos Display"/>
              </a:rPr>
              <a:t>Legal and Compliance Issues</a:t>
            </a:r>
          </a:p>
          <a:p>
            <a:pPr lvl="3"/>
            <a:r>
              <a:rPr lang="en-US" sz="1800" dirty="0">
                <a:latin typeface="Aptos Display"/>
              </a:rPr>
              <a:t>Organizations may face legal action or penalties for failing to protect customer data</a:t>
            </a:r>
          </a:p>
          <a:p>
            <a:pPr lvl="2"/>
            <a:r>
              <a:rPr lang="en-US" sz="1800" b="1" dirty="0">
                <a:latin typeface="Aptos Display"/>
              </a:rPr>
              <a:t>Increased Security Costs</a:t>
            </a:r>
          </a:p>
          <a:p>
            <a:pPr lvl="3"/>
            <a:r>
              <a:rPr lang="en-US" sz="1800" dirty="0">
                <a:latin typeface="Aptos Display"/>
              </a:rPr>
              <a:t>After a phishing attack, companies often need to invest heavily in security upgrades, training, and recovery processes</a:t>
            </a:r>
          </a:p>
          <a:p>
            <a:pPr lvl="3"/>
            <a:r>
              <a:rPr lang="en-US" sz="1800" dirty="0">
                <a:latin typeface="Aptos Display"/>
              </a:rPr>
              <a:t>Organizations may also have to hire external consultants to assess vulnerabilities and prevent future incidents</a:t>
            </a:r>
          </a:p>
        </p:txBody>
      </p:sp>
      <p:sp>
        <p:nvSpPr>
          <p:cNvPr id="14" name="Freeform: Shape 13">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35883" y="935882"/>
            <a:ext cx="2797917" cy="4993618"/>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6650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70103" y="1161534"/>
            <a:ext cx="6826312" cy="683742"/>
          </a:xfrm>
        </p:spPr>
        <p:txBody>
          <a:bodyPr anchor="ctr">
            <a:normAutofit/>
          </a:bodyPr>
          <a:lstStyle/>
          <a:p>
            <a:r>
              <a:rPr lang="en-US" dirty="0"/>
              <a:t>Conclusion</a:t>
            </a:r>
          </a:p>
        </p:txBody>
      </p:sp>
      <p:graphicFrame>
        <p:nvGraphicFramePr>
          <p:cNvPr id="6" name="Content Placeholder">
            <a:extLst>
              <a:ext uri="{FF2B5EF4-FFF2-40B4-BE49-F238E27FC236}">
                <a16:creationId xmlns:a16="http://schemas.microsoft.com/office/drawing/2014/main" id="{407B29EE-4ACE-9F84-87B5-95399E2C4BDD}"/>
              </a:ext>
            </a:extLst>
          </p:cNvPr>
          <p:cNvGraphicFramePr>
            <a:graphicFrameLocks noGrp="1"/>
          </p:cNvGraphicFramePr>
          <p:nvPr>
            <p:ph idx="1"/>
            <p:extLst>
              <p:ext uri="{D42A27DB-BD31-4B8C-83A1-F6EECF244321}">
                <p14:modId xmlns:p14="http://schemas.microsoft.com/office/powerpoint/2010/main" val="2592213089"/>
              </p:ext>
            </p:extLst>
          </p:nvPr>
        </p:nvGraphicFramePr>
        <p:xfrm>
          <a:off x="1566242" y="1987955"/>
          <a:ext cx="9218617" cy="3099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37025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FEA777-1A99-F20D-9443-EF409644A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78806" y="1295399"/>
            <a:ext cx="7207312" cy="1126525"/>
          </a:xfrm>
        </p:spPr>
        <p:txBody>
          <a:bodyPr anchor="ctr">
            <a:normAutofit/>
          </a:bodyPr>
          <a:lstStyle/>
          <a:p>
            <a:r>
              <a:rPr lang="en-US" dirty="0"/>
              <a:t>1.1 Purpose</a:t>
            </a:r>
          </a:p>
        </p:txBody>
      </p:sp>
      <p:graphicFrame>
        <p:nvGraphicFramePr>
          <p:cNvPr id="6" name="Content Placeholder">
            <a:extLst>
              <a:ext uri="{FF2B5EF4-FFF2-40B4-BE49-F238E27FC236}">
                <a16:creationId xmlns:a16="http://schemas.microsoft.com/office/drawing/2014/main" id="{D1CB49CE-1277-0820-54D1-2575F3E51DBF}"/>
              </a:ext>
            </a:extLst>
          </p:cNvPr>
          <p:cNvGraphicFramePr>
            <a:graphicFrameLocks noGrp="1"/>
          </p:cNvGraphicFramePr>
          <p:nvPr>
            <p:ph idx="1"/>
            <p:extLst>
              <p:ext uri="{D42A27DB-BD31-4B8C-83A1-F6EECF244321}">
                <p14:modId xmlns:p14="http://schemas.microsoft.com/office/powerpoint/2010/main" val="2035437788"/>
              </p:ext>
            </p:extLst>
          </p:nvPr>
        </p:nvGraphicFramePr>
        <p:xfrm>
          <a:off x="1561010" y="2780846"/>
          <a:ext cx="9059093" cy="2627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80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40380" y="934079"/>
            <a:ext cx="6113034" cy="888190"/>
          </a:xfrm>
        </p:spPr>
        <p:txBody>
          <a:bodyPr anchor="t">
            <a:normAutofit/>
          </a:bodyPr>
          <a:lstStyle/>
          <a:p>
            <a:r>
              <a:rPr lang="en-US" dirty="0"/>
              <a:t>1.2 Goals and Objectives</a:t>
            </a:r>
          </a:p>
        </p:txBody>
      </p:sp>
      <p:graphicFrame>
        <p:nvGraphicFramePr>
          <p:cNvPr id="6" name="Content Placeholder">
            <a:extLst>
              <a:ext uri="{FF2B5EF4-FFF2-40B4-BE49-F238E27FC236}">
                <a16:creationId xmlns:a16="http://schemas.microsoft.com/office/drawing/2014/main" id="{8CD1C00C-5119-9617-DEE0-599CB86EB385}"/>
              </a:ext>
            </a:extLst>
          </p:cNvPr>
          <p:cNvGraphicFramePr>
            <a:graphicFrameLocks noGrp="1"/>
          </p:cNvGraphicFramePr>
          <p:nvPr>
            <p:ph idx="1"/>
            <p:extLst>
              <p:ext uri="{D42A27DB-BD31-4B8C-83A1-F6EECF244321}">
                <p14:modId xmlns:p14="http://schemas.microsoft.com/office/powerpoint/2010/main" val="137899349"/>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1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44732" y="934079"/>
            <a:ext cx="3909414" cy="558677"/>
          </a:xfrm>
        </p:spPr>
        <p:txBody>
          <a:bodyPr anchor="t">
            <a:normAutofit fontScale="90000"/>
          </a:bodyPr>
          <a:lstStyle/>
          <a:p>
            <a:r>
              <a:rPr lang="en-US" dirty="0"/>
              <a:t>1.2 Scope</a:t>
            </a:r>
          </a:p>
        </p:txBody>
      </p:sp>
      <p:graphicFrame>
        <p:nvGraphicFramePr>
          <p:cNvPr id="6" name="Content Placeholder">
            <a:extLst>
              <a:ext uri="{FF2B5EF4-FFF2-40B4-BE49-F238E27FC236}">
                <a16:creationId xmlns:a16="http://schemas.microsoft.com/office/drawing/2014/main" id="{3EAED7F2-DCF2-53E1-7525-DF37200214CC}"/>
              </a:ext>
            </a:extLst>
          </p:cNvPr>
          <p:cNvGraphicFramePr>
            <a:graphicFrameLocks noGrp="1"/>
          </p:cNvGraphicFramePr>
          <p:nvPr>
            <p:ph idx="1"/>
            <p:extLst>
              <p:ext uri="{D42A27DB-BD31-4B8C-83A1-F6EECF244321}">
                <p14:modId xmlns:p14="http://schemas.microsoft.com/office/powerpoint/2010/main" val="2331082187"/>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976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holding mouse">
            <a:extLst>
              <a:ext uri="{FF2B5EF4-FFF2-40B4-BE49-F238E27FC236}">
                <a16:creationId xmlns:a16="http://schemas.microsoft.com/office/drawing/2014/main" id="{9D74DE9E-F413-EFF3-F770-50F43A7DBE5F}"/>
              </a:ext>
            </a:extLst>
          </p:cNvPr>
          <p:cNvPicPr>
            <a:picLocks noChangeAspect="1"/>
          </p:cNvPicPr>
          <p:nvPr/>
        </p:nvPicPr>
        <p:blipFill>
          <a:blip r:embed="rId2">
            <a:alphaModFix/>
          </a:blip>
          <a:srcRect t="13115" b="2486"/>
          <a:stretch/>
        </p:blipFill>
        <p:spPr>
          <a:xfrm>
            <a:off x="-148" y="-5291"/>
            <a:ext cx="12192000" cy="6868582"/>
          </a:xfrm>
          <a:prstGeom prst="rect">
            <a:avLst/>
          </a:prstGeom>
        </p:spPr>
      </p:pic>
      <p:sp>
        <p:nvSpPr>
          <p:cNvPr id="34" name="Rectangle 33">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Freeform: Shape 35">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p:cNvSpPr>
            <a:spLocks noGrp="1"/>
          </p:cNvSpPr>
          <p:nvPr>
            <p:ph type="ctrTitle"/>
          </p:nvPr>
        </p:nvSpPr>
        <p:spPr>
          <a:xfrm>
            <a:off x="776883" y="2874682"/>
            <a:ext cx="4261400" cy="1660280"/>
          </a:xfrm>
          <a:noFill/>
        </p:spPr>
        <p:txBody>
          <a:bodyPr vert="horz" lIns="91440" tIns="45720" rIns="91440" bIns="45720" rtlCol="0" anchor="b">
            <a:normAutofit/>
          </a:bodyPr>
          <a:lstStyle/>
          <a:p>
            <a:r>
              <a:rPr lang="en-US" spc="530" dirty="0">
                <a:solidFill>
                  <a:srgbClr val="FFFFFF"/>
                </a:solidFill>
              </a:rPr>
              <a:t>1.2 Scenario</a:t>
            </a:r>
          </a:p>
        </p:txBody>
      </p:sp>
      <p:sp>
        <p:nvSpPr>
          <p:cNvPr id="3" name="Content Placeholder"/>
          <p:cNvSpPr>
            <a:spLocks noGrp="1"/>
          </p:cNvSpPr>
          <p:nvPr>
            <p:ph idx="1"/>
          </p:nvPr>
        </p:nvSpPr>
        <p:spPr>
          <a:xfrm>
            <a:off x="776882" y="4514492"/>
            <a:ext cx="4261401" cy="619145"/>
          </a:xfrm>
          <a:noFill/>
        </p:spPr>
        <p:txBody>
          <a:bodyPr vert="horz" lIns="91440" tIns="45720" rIns="91440" bIns="45720" rtlCol="0" anchor="t">
            <a:normAutofit/>
          </a:bodyPr>
          <a:lstStyle/>
          <a:p>
            <a:pPr marL="0" lvl="0" indent="0">
              <a:lnSpc>
                <a:spcPct val="110000"/>
              </a:lnSpc>
              <a:buNone/>
            </a:pPr>
            <a:r>
              <a:rPr lang="en-US" sz="1500" dirty="0">
                <a:solidFill>
                  <a:srgbClr val="FFFFFF"/>
                </a:solidFill>
              </a:rPr>
              <a:t>Your email address has been leaked and you receive an email from </a:t>
            </a:r>
            <a:r>
              <a:rPr lang="en-US" sz="1500" dirty="0" err="1">
                <a:solidFill>
                  <a:srgbClr val="FFFFFF"/>
                </a:solidFill>
              </a:rPr>
              <a:t>Paypal</a:t>
            </a:r>
            <a:r>
              <a:rPr lang="en-US" sz="1500" dirty="0">
                <a:solidFill>
                  <a:srgbClr val="FFFFFF"/>
                </a:solidFill>
              </a:rPr>
              <a:t> in German</a:t>
            </a:r>
          </a:p>
        </p:txBody>
      </p:sp>
    </p:spTree>
    <p:extLst>
      <p:ext uri="{BB962C8B-B14F-4D97-AF65-F5344CB8AC3E}">
        <p14:creationId xmlns:p14="http://schemas.microsoft.com/office/powerpoint/2010/main" val="29393418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7" y="965110"/>
            <a:ext cx="4328163" cy="1771535"/>
          </a:xfrm>
          <a:noFill/>
        </p:spPr>
        <p:txBody>
          <a:bodyPr>
            <a:normAutofit/>
          </a:bodyPr>
          <a:lstStyle/>
          <a:p>
            <a:r>
              <a:rPr lang="en-US"/>
              <a:t>2.1 Definition of Phishing Attack</a:t>
            </a:r>
          </a:p>
        </p:txBody>
      </p:sp>
      <p:sp>
        <p:nvSpPr>
          <p:cNvPr id="3" name="Content Placeholder"/>
          <p:cNvSpPr>
            <a:spLocks noGrp="1"/>
          </p:cNvSpPr>
          <p:nvPr>
            <p:ph idx="1"/>
          </p:nvPr>
        </p:nvSpPr>
        <p:spPr>
          <a:xfrm>
            <a:off x="914400" y="2890881"/>
            <a:ext cx="4328160" cy="3052719"/>
          </a:xfrm>
        </p:spPr>
        <p:txBody>
          <a:bodyPr vert="horz" lIns="91440" tIns="45720" rIns="91440" bIns="45720" rtlCol="0" anchor="t">
            <a:normAutofit/>
          </a:bodyPr>
          <a:lstStyle/>
          <a:p>
            <a:pPr lvl="0"/>
            <a:r>
              <a:rPr lang="en-US" sz="2000" dirty="0">
                <a:latin typeface="Aptos Display"/>
              </a:rPr>
              <a:t>A phishing attack is a form of social engineering in which an attacker sends a fraudulent message to trick individuals into revealing sensitive information or installing malicious software</a:t>
            </a:r>
          </a:p>
        </p:txBody>
      </p:sp>
      <p:sp>
        <p:nvSpPr>
          <p:cNvPr id="21" name="Rectangle 20">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5243" y="936887"/>
            <a:ext cx="4490823"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018B6D33-9266-8E1F-547A-216A5D5B5461}"/>
              </a:ext>
            </a:extLst>
          </p:cNvPr>
          <p:cNvPicPr>
            <a:picLocks noChangeAspect="1"/>
          </p:cNvPicPr>
          <p:nvPr/>
        </p:nvPicPr>
        <p:blipFill>
          <a:blip r:embed="rId2"/>
          <a:srcRect r="30885"/>
          <a:stretch/>
        </p:blipFill>
        <p:spPr>
          <a:xfrm>
            <a:off x="6105211" y="1606437"/>
            <a:ext cx="4490822" cy="4337163"/>
          </a:xfrm>
          <a:prstGeom prst="rect">
            <a:avLst/>
          </a:prstGeom>
        </p:spPr>
      </p:pic>
    </p:spTree>
    <p:extLst>
      <p:ext uri="{BB962C8B-B14F-4D97-AF65-F5344CB8AC3E}">
        <p14:creationId xmlns:p14="http://schemas.microsoft.com/office/powerpoint/2010/main" val="314950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imelightVTI">
  <a:themeElements>
    <a:clrScheme name="AnalogousFromDarkSeedLeftStep">
      <a:dk1>
        <a:srgbClr val="000000"/>
      </a:dk1>
      <a:lt1>
        <a:srgbClr val="FFFFFF"/>
      </a:lt1>
      <a:dk2>
        <a:srgbClr val="1B2430"/>
      </a:dk2>
      <a:lt2>
        <a:srgbClr val="F0F3F1"/>
      </a:lt2>
      <a:accent1>
        <a:srgbClr val="D040B1"/>
      </a:accent1>
      <a:accent2>
        <a:srgbClr val="A12EBE"/>
      </a:accent2>
      <a:accent3>
        <a:srgbClr val="7740D0"/>
      </a:accent3>
      <a:accent4>
        <a:srgbClr val="3C41C2"/>
      </a:accent4>
      <a:accent5>
        <a:srgbClr val="4081D0"/>
      </a:accent5>
      <a:accent6>
        <a:srgbClr val="2EABBE"/>
      </a:accent6>
      <a:hlink>
        <a:srgbClr val="3F64B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0</TotalTime>
  <Words>25</Words>
  <Application>Microsoft Office PowerPoint</Application>
  <PresentationFormat>Widescreen</PresentationFormat>
  <Paragraphs>5</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LimelightVTI</vt:lpstr>
      <vt:lpstr>Phishing attack Simulation and Training</vt:lpstr>
      <vt:lpstr>Team Members</vt:lpstr>
      <vt:lpstr>Phishing Attack Simulation and Training</vt:lpstr>
      <vt:lpstr>1. Introduction</vt:lpstr>
      <vt:lpstr>1.1 Purpose</vt:lpstr>
      <vt:lpstr>1.2 Goals and Objectives</vt:lpstr>
      <vt:lpstr>1.2 Scope</vt:lpstr>
      <vt:lpstr>1.2 Scenario</vt:lpstr>
      <vt:lpstr>2.1 Definition of Phishing Attack</vt:lpstr>
      <vt:lpstr>PowerPoint Presentation</vt:lpstr>
      <vt:lpstr>2.2 Goals and Objectives of the Simulation</vt:lpstr>
      <vt:lpstr>2.3 Stakeholders</vt:lpstr>
      <vt:lpstr>2.3 Tools and Machines used</vt:lpstr>
      <vt:lpstr>Timeline OF Events</vt:lpstr>
      <vt:lpstr>Timeline OF Events </vt:lpstr>
      <vt:lpstr>2.3 Tools and Machines used</vt:lpstr>
      <vt:lpstr>3. Phishing Attack Simulation Planning</vt:lpstr>
      <vt:lpstr>3. Phishing Attack Simulation Planning Start Zphisher</vt:lpstr>
      <vt:lpstr>Choose the Tunneling Service</vt:lpstr>
      <vt:lpstr>Generate the Phishing Link</vt:lpstr>
      <vt:lpstr>Wait for the Target to Interact</vt:lpstr>
      <vt:lpstr>Wait for the Target to Interact</vt:lpstr>
      <vt:lpstr>When the target inputs their credentials</vt:lpstr>
      <vt:lpstr>Analyze the Credentials</vt:lpstr>
      <vt:lpstr>Zphisher capture Victim Credentials</vt:lpstr>
      <vt:lpstr>3.2 Scheduling and Execution</vt:lpstr>
      <vt:lpstr>3.4 Training Setup</vt:lpstr>
      <vt:lpstr>4. Phishing Email Analysis</vt:lpstr>
      <vt:lpstr>5. Incident Response Steps 1.Detection and analysis</vt:lpstr>
      <vt:lpstr>Phishing email</vt:lpstr>
      <vt:lpstr>2.Phishing email analysis</vt:lpstr>
      <vt:lpstr>Phishing email analysis</vt:lpstr>
      <vt:lpstr>PowerPoint Presentation</vt:lpstr>
      <vt:lpstr>5. phishing email analysis</vt:lpstr>
      <vt:lpstr>Phishing email analysis</vt:lpstr>
      <vt:lpstr>Phishing email analysis</vt:lpstr>
      <vt:lpstr>Phishing email analysis</vt:lpstr>
      <vt:lpstr>5. phishing email analysis</vt:lpstr>
      <vt:lpstr>5.2 Containment</vt:lpstr>
      <vt:lpstr>5.3 Eradication and Recovery</vt:lpstr>
      <vt:lpstr>6. Reporting and Metrics</vt:lpstr>
      <vt:lpstr>6.2 IR Team Performance Metrics</vt:lpstr>
      <vt:lpstr>The Root Cause of Phishing Attack</vt:lpstr>
      <vt:lpstr>the impact of phishing attack</vt:lpstr>
      <vt:lpstr>The impact of phishing attack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680</cp:revision>
  <dcterms:created xsi:type="dcterms:W3CDTF">2024-10-01T00:19:07Z</dcterms:created>
  <dcterms:modified xsi:type="dcterms:W3CDTF">2024-10-02T17:00:10Z</dcterms:modified>
</cp:coreProperties>
</file>